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DFHAS+MS-UIGothic"/>
      <p:regular r:id="rId16"/>
    </p:embeddedFont>
    <p:embeddedFont>
      <p:font typeface="GNWDTV+UCUBNP+MicrosoftYaHei-Bold"/>
      <p:regular r:id="rId17"/>
    </p:embeddedFont>
    <p:embeddedFont>
      <p:font typeface="OEOCKO+RGPPLW+ArialMT"/>
      <p:regular r:id="rId18"/>
    </p:embeddedFont>
    <p:embeddedFont>
      <p:font typeface="JQCESV+QKJLQV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FE3C0-638F-45EA-877B-3A2358C1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27AEA-19CF-4D80-9439-C488B49E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DFB02-556E-4BE1-B62F-774EF239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992CF-F4AE-484B-BA85-8B64625E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1D527-5BD5-4544-9197-DEC31669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CEC91-CD7B-4C27-BE6E-07A626FA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5CB14-ED99-4C0C-916E-CB03878D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31F06-1DBE-4EEE-A85E-970F2706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3C8F8-9A0D-49C5-B944-7904DDFA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95F16-C48F-4C23-B32A-C77A5DE1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6102-9A51-426C-B857-B52C4F99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4042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45970" y="2301759"/>
            <a:ext cx="9121428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WDFHAS+MS-UIGothic"/>
                <a:cs typeface="WDFHAS+MS-UIGothic"/>
              </a:rPr>
              <a:t>呼吸系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4950">
                <a:solidFill>
                  <a:srgbClr val="FFFDFD"/>
                </a:solidFill>
                <a:latin typeface="WDFHAS+MS-UIGothic"/>
                <a:cs typeface="WDFHAS+MS-UIGothic"/>
              </a:rPr>
              <a:t>症状</a:t>
            </a:r>
            <a:r>
              <a:rPr sz="4950">
                <a:solidFill>
                  <a:srgbClr val="FFFDFD"/>
                </a:solidFill>
                <a:latin typeface="GNWDTV+UCUBNP+MicrosoftYaHei-Bold"/>
                <a:cs typeface="GNWDTV+UCUBNP+MicrosoftYaHei-Bold"/>
              </a:rPr>
              <a:t>2</a:t>
            </a:r>
            <a:r>
              <a:rPr sz="4950">
                <a:solidFill>
                  <a:srgbClr val="FFFDFD"/>
                </a:solidFill>
                <a:latin typeface="WDFHAS+MS-UIGothic"/>
                <a:cs typeface="WDFHAS+MS-UIGothic"/>
              </a:rPr>
              <a:t>指南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FFFDFD"/>
                </a:solidFill>
                <a:latin typeface="WDFHAS+MS-UIGothic"/>
                <a:cs typeface="WDFHAS+MS-UIGothic"/>
              </a:rPr>
              <a:t>理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WDFHAS+MS-UIGothic"/>
                <a:cs typeface="WDFHA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505924"/>
            <a:ext cx="5754574" cy="33497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常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疾病的症状与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疾病的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防与控制</a:t>
            </a:r>
          </a:p>
          <a:p>
            <a:pPr marL="0" marR="0">
              <a:lnSpc>
                <a:spcPts val="2761"/>
              </a:lnSpc>
              <a:spcBef>
                <a:spcPts val="2098"/>
              </a:spcBef>
              <a:spcAft>
                <a:spcPct val="0"/>
              </a:spcAft>
            </a:pPr>
            <a:r>
              <a:rPr sz="2650" spc="273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疾病的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理与康复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疾病患者的心理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OEOCKO+RGPPLW+ArialMT"/>
                <a:cs typeface="OEOCKO+RGPPL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疾病患者的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食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WDFHAS+MS-UIGothic"/>
                <a:cs typeface="WDFHAS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呼吸系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DFHAS+MS-UIGothic"/>
                <a:cs typeface="WDFHAS+MS-UIGothic"/>
              </a:rPr>
              <a:t>呼吸系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609FFF"/>
                </a:solidFill>
                <a:latin typeface="WDFHAS+MS-UIGothic"/>
                <a:cs typeface="WDFHAS+MS-UIGothic"/>
              </a:rPr>
              <a:t>的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609FFF"/>
                </a:solidFill>
                <a:latin typeface="WDFHAS+MS-UIGothic"/>
                <a:cs typeface="WDFHAS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DFHAS+MS-UIGothic"/>
                <a:cs typeface="WDFHAS+MS-UIGothic"/>
              </a:rPr>
              <a:t>呼吸系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609FFF"/>
                </a:solidFill>
                <a:latin typeface="WDFHAS+MS-UIGothic"/>
                <a:cs typeface="WDFHAS+MS-UIGothic"/>
              </a:rPr>
              <a:t>的功能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呼吸系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常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症状和疾病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DFHAS+MS-UIGothic"/>
                <a:cs typeface="WDFHAS+MS-UIGothic"/>
              </a:rPr>
              <a:t>常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609FFF"/>
                </a:solidFill>
                <a:latin typeface="WDFHAS+MS-UIGothic"/>
                <a:cs typeface="WDFHA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DFHAS+MS-UIGothic"/>
                <a:cs typeface="WDFHAS+MS-UIGothic"/>
              </a:rPr>
              <a:t>常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609FFF"/>
                </a:solidFill>
                <a:latin typeface="WDFHAS+MS-UIGothic"/>
                <a:cs typeface="WDFHAS+MS-UIGothic"/>
              </a:rPr>
              <a:t>疾病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2796698"/>
            <a:ext cx="6309360" cy="1801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常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疾病的症状与</a:t>
            </a:r>
          </a:p>
          <a:p>
            <a:pPr marL="2285999" marR="0">
              <a:lnSpc>
                <a:spcPts val="3600"/>
              </a:lnSpc>
              <a:spcBef>
                <a:spcPts val="1585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感冒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DFHAS+MS-UIGothic"/>
                <a:cs typeface="WDFHA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保持室内空气流通，多休息，遵医嘱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，多喝水，避免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哮喘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DFHAS+MS-UIGothic"/>
                <a:cs typeface="WDFHA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29823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喘息、胸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、气短、咳嗽等。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FFFFFF"/>
                </a:solidFill>
                <a:latin typeface="WDFHAS+MS-UIGothic"/>
                <a:cs typeface="WDFHAS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避免接触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敏原，定期使用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物，学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控制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作的技巧，如深呼吸和放松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DFHAS+MS-UIGothic"/>
                <a:cs typeface="WDFHA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3169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慢性阻塞性肺疾病（</a:t>
            </a:r>
            <a:r>
              <a:rPr sz="3000">
                <a:solidFill>
                  <a:srgbClr val="609FFF"/>
                </a:solidFill>
                <a:latin typeface="GNWDTV+UCUBNP+MicrosoftYaHei-Bold"/>
                <a:cs typeface="GNWDTV+UCUBNP+MicrosoftYaHei-Bold"/>
              </a:rPr>
              <a:t>COPD</a:t>
            </a: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WDFHAS+MS-UIGothic"/>
                <a:cs typeface="WDFHA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609FFF"/>
                </a:solidFill>
                <a:latin typeface="WDFHAS+MS-UIGothic"/>
                <a:cs typeface="WDFHA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DFHAS+MS-UIGothic"/>
                <a:cs typeface="WDFHAS+MS-UIGothic"/>
              </a:rPr>
              <a:t>肺癌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WDFHAS+MS-UIGothic"/>
                <a:cs typeface="WDFHAS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9917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FHAS+MS-UIGothic"/>
                <a:cs typeface="WDFHAS+MS-UIGothic"/>
              </a:rPr>
              <a:t>咳嗽、咳痰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WDFHAS+MS-UIGothic"/>
                <a:cs typeface="WDFHAS+MS-UIGothic"/>
              </a:rPr>
              <a:t>血、胸痛、气短等。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609FFF"/>
                </a:solidFill>
                <a:latin typeface="WDFHAS+MS-UIGothic"/>
                <a:cs typeface="WDFHAS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早期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和治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是关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，避免吸烟和空气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染，定期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行肺癌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0046AF"/>
                </a:solidFill>
                <a:latin typeface="WDFHAS+MS-UIGothic"/>
                <a:cs typeface="WDFHA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312562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呼吸系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疾病的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FFFFFF"/>
                </a:solidFill>
                <a:latin typeface="WDFHAS+MS-UIGothic"/>
                <a:cs typeface="WDFHAS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https://d.book118.com/168004042105006041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WDFHAS+MS-UIGothic</vt:lpstr>
      <vt:lpstr>SimSun</vt:lpstr>
      <vt:lpstr>GNWDTV+UCUBNP+MicrosoftYaHei-Bold</vt:lpstr>
      <vt:lpstr>OEOCKO+RGPPLW+ArialMT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2024-09-20T12:57:07.416</cp:lastPrinted>
  <dcterms:created xsi:type="dcterms:W3CDTF">2024-09-20T04:57:07Z</dcterms:created>
  <dcterms:modified xsi:type="dcterms:W3CDTF">2024-09-20T04:57:08Z</dcterms:modified>
</cp:coreProperties>
</file>