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24FE72F-FB5B-4EEE-8A0F-BD7AA2E3A7B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4CCC9-0C33-41A5-8186-6B41AE5FF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94762-9B8D-4B13-AF14-184D4C17E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26877-473A-4582-83C8-C1663F8BF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85B76-0092-4602-A099-1D14D1F64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5E54D5-45D5-4FB5-9A2E-AF16A719C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989C3D-FC4A-48A8-B8A4-BBD62F147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66AFE8-9312-4CA4-8CC4-F046433A5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DAD2C8-129F-4AB9-B300-0C0771BE1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4A7C3-9C5B-4A96-A326-B8D626635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C0DCB-E2E0-429C-906C-B03141176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E987F-6F4D-41BE-A6D1-4094B6AC6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C6FFD00-5F2D-4863-950A-8854D0D3608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879985B-6E39-41B5-B981-18CA627CA0E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05005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安全生产培训的安全操作规程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安全操作规程的建立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安全设备的正确使用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安全风险防范措施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安全事故处理流程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安全生产培训的总结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为什么要进行安全生产培训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进行安全生产培训的重要性体现在提高员工安全意识、减少事故发生率以及遵守法律法规方面。通过培训，员工能够更加关注安全问题，减少事故的发生，同时也能够遵守相关的法律法规，确保生产过程的合法合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培训员工遵守规范操作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掌握安全操作规程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营造安全稳定的工作环境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促进工作环境安全稳定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让员工自觉维护安全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培养员工安全责任心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安全生产培训的形式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面对面教学效果更好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线下培训课程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及时传达安全信息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定期安全会议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便捷学习方式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在线安全培训视频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紧急救援措施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急救流程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应急联系方式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安全意识培养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危险警示教育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安全意识提升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详细的操作规范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应急措施要点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让员工更加关注安全问题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降低事故风险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减少事故发生率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确保生产合法合规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遵守法律法规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安全操作规程的建立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制定安全操作规程的目的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制定安全操作规程的目的包括明确工作流程、预防事故发生以及提高工作效率。通过规程明确具体操作步骤和安全措施，可以有效降低工作中的风险和事故发生率。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安全操作规程的制定步骤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了解实际工作情况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调研分析现状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明确操作流程和安全措施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制定规程内容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确保规程合理有效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审核通过规程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安全操作规程的培训与执行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传授规程知识和操作技巧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根据实际情况不断调整规程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完善规程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监督规程执行情况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检查执行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定期检查执行情况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持续监督规程执行情况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及时发现问题并解决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加强员工安全教育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定期开展安全培训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安全操作规程的宣传与监督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制作宣传海报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利用视觉宣传提高员工认知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建立健全的安全操作规程对于企业安全生产至关重要。通过制定规范的流程和安全措施，加强员工培训和执行监督，可以有效预防事故的发生，确保员工和企业的安全。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安全设备的正确使用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防护手套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安全设备的种类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头盔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安全设备的正确佩戴方法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头盔应佩戴稳固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安全鞋应符合脚型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防护手套应选用合适尺寸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安全设备的保养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为了确保安全设备的功能，必须定期对其进行清洁消毒。另外，定期更换安全设备也是非常重要的，避免因长期使用而导致的磨损。最后，存放安全设备的地方要保持干燥通风，以防止发霉或变质。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不可擅自修复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不懂维修的人员不应私自修复安全设备，以免加重问题。应及时报修维修部门。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上报维修部门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所有发现安全设备故障的情况都应及时上报给维修部门，以便及时修复。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安全设备的故障处理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发现问题及时更换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一旦发现安全设备出现故障或损坏，应立即更换，以免造成安全隐患。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https://d.book118.com/168005005011006050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安全生产培训的安全操作规程</vt:lpstr>
      <vt:lpstr>目录</vt:lpstr>
      <vt:lpstr>第1章 安全生产培训的重要性</vt:lpstr>
      <vt:lpstr> </vt:lpstr>
      <vt:lpstr>安全生产培训的目的</vt:lpstr>
      <vt:lpstr>安全生产培训的形式</vt:lpstr>
      <vt:lpstr>安全生产培训的内容</vt:lpstr>
      <vt:lpstr>安全生产培训的重要性</vt:lpstr>
      <vt:lpstr>第2章 安全操作规程的建立</vt:lpstr>
      <vt:lpstr> </vt:lpstr>
      <vt:lpstr>安全操作规程的制定步骤</vt:lpstr>
      <vt:lpstr>安全操作规程的培训与执行</vt:lpstr>
      <vt:lpstr>安全操作规程的宣传与监督</vt:lpstr>
      <vt:lpstr>总结</vt:lpstr>
      <vt:lpstr>第3章 安全设备的正确使用</vt:lpstr>
      <vt:lpstr>安全设备的种类</vt:lpstr>
      <vt:lpstr>安全设备的正确佩戴方法</vt:lpstr>
      <vt:lpstr> </vt:lpstr>
      <vt:lpstr>安全设备的故障处理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2024-09-29T14:47:50.397</cp:lastPrinted>
  <dcterms:created xsi:type="dcterms:W3CDTF">2024-09-29T06:47:50Z</dcterms:created>
  <dcterms:modified xsi:type="dcterms:W3CDTF">2024-09-29T06:47:52Z</dcterms:modified>
</cp:coreProperties>
</file>