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25.xml" ContentType="application/vnd.openxmlformats-officedocument.drawingml.chart+xml"/>
  <Override PartName="/ppt/charts/chart26.xml" ContentType="application/vnd.openxmlformats-officedocument.drawingml.chart+xml"/>
  <Override PartName="/ppt/charts/chart27.xml" ContentType="application/vnd.openxmlformats-officedocument.drawingml.chart+xml"/>
  <Override PartName="/ppt/charts/chart28.xml" ContentType="application/vnd.openxmlformats-officedocument.drawingml.chart+xml"/>
  <Override PartName="/ppt/charts/chart29.xml" ContentType="application/vnd.openxmlformats-officedocument.drawingml.chart+xml"/>
  <Override PartName="/ppt/charts/chart3.xml" ContentType="application/vnd.openxmlformats-officedocument.drawingml.chart+xml"/>
  <Override PartName="/ppt/charts/chart30.xml" ContentType="application/vnd.openxmlformats-officedocument.drawingml.chart+xml"/>
  <Override PartName="/ppt/charts/chart31.xml" ContentType="application/vnd.openxmlformats-officedocument.drawingml.chart+xml"/>
  <Override PartName="/ppt/charts/chart32.xml" ContentType="application/vnd.openxmlformats-officedocument.drawingml.chart+xml"/>
  <Override PartName="/ppt/charts/chart33.xml" ContentType="application/vnd.openxmlformats-officedocument.drawingml.chart+xml"/>
  <Override PartName="/ppt/charts/chart34.xml" ContentType="application/vnd.openxmlformats-officedocument.drawingml.chart+xml"/>
  <Override PartName="/ppt/charts/chart35.xml" ContentType="application/vnd.openxmlformats-officedocument.drawingml.chart+xml"/>
  <Override PartName="/ppt/charts/chart36.xml" ContentType="application/vnd.openxmlformats-officedocument.drawingml.chart+xml"/>
  <Override PartName="/ppt/charts/chart37.xml" ContentType="application/vnd.openxmlformats-officedocument.drawingml.chart+xml"/>
  <Override PartName="/ppt/charts/chart38.xml" ContentType="application/vnd.openxmlformats-officedocument.drawingml.chart+xml"/>
  <Override PartName="/ppt/charts/chart39.xml" ContentType="application/vnd.openxmlformats-officedocument.drawingml.chart+xml"/>
  <Override PartName="/ppt/charts/chart4.xml" ContentType="application/vnd.openxmlformats-officedocument.drawingml.chart+xml"/>
  <Override PartName="/ppt/charts/chart40.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_rels/chart25.xml.rels>&#65279;<?xml version="1.0" encoding="utf-8" standalone="yes"?><Relationships xmlns="http://schemas.openxmlformats.org/package/2006/relationships"><Relationship Id="rId1" Type="http://schemas.openxmlformats.org/officeDocument/2006/relationships/package" Target="../embeddings/Microsoft_Excel_Worksheet25.xlsx" /></Relationships>
</file>

<file path=ppt/charts/_rels/chart26.xml.rels>&#65279;<?xml version="1.0" encoding="utf-8" standalone="yes"?><Relationships xmlns="http://schemas.openxmlformats.org/package/2006/relationships"><Relationship Id="rId1" Type="http://schemas.openxmlformats.org/officeDocument/2006/relationships/package" Target="../embeddings/Microsoft_Excel_Worksheet26.xlsx" /></Relationships>
</file>

<file path=ppt/charts/_rels/chart27.xml.rels>&#65279;<?xml version="1.0" encoding="utf-8" standalone="yes"?><Relationships xmlns="http://schemas.openxmlformats.org/package/2006/relationships"><Relationship Id="rId1" Type="http://schemas.openxmlformats.org/officeDocument/2006/relationships/package" Target="../embeddings/Microsoft_Excel_Worksheet27.xlsx" /></Relationships>
</file>

<file path=ppt/charts/_rels/chart28.xml.rels>&#65279;<?xml version="1.0" encoding="utf-8" standalone="yes"?><Relationships xmlns="http://schemas.openxmlformats.org/package/2006/relationships"><Relationship Id="rId1" Type="http://schemas.openxmlformats.org/officeDocument/2006/relationships/package" Target="../embeddings/Microsoft_Excel_Worksheet28.xlsx" /></Relationships>
</file>

<file path=ppt/charts/_rels/chart29.xml.rels>&#65279;<?xml version="1.0" encoding="utf-8" standalone="yes"?><Relationships xmlns="http://schemas.openxmlformats.org/package/2006/relationships"><Relationship Id="rId1" Type="http://schemas.openxmlformats.org/officeDocument/2006/relationships/package" Target="../embeddings/Microsoft_Excel_Worksheet29.xlsx" /></Relationships>
</file>

<file path=ppt/charts/_rels/chart30.xml.rels>&#65279;<?xml version="1.0" encoding="utf-8" standalone="yes"?><Relationships xmlns="http://schemas.openxmlformats.org/package/2006/relationships"><Relationship Id="rId1" Type="http://schemas.openxmlformats.org/officeDocument/2006/relationships/package" Target="../embeddings/Microsoft_Excel_Worksheet30.xlsx" /></Relationships>
</file>

<file path=ppt/charts/_rels/chart31.xml.rels>&#65279;<?xml version="1.0" encoding="utf-8" standalone="yes"?><Relationships xmlns="http://schemas.openxmlformats.org/package/2006/relationships"><Relationship Id="rId1" Type="http://schemas.openxmlformats.org/officeDocument/2006/relationships/package" Target="../embeddings/Microsoft_Excel_Worksheet31.xlsx" /></Relationships>
</file>

<file path=ppt/charts/_rels/chart32.xml.rels>&#65279;<?xml version="1.0" encoding="utf-8" standalone="yes"?><Relationships xmlns="http://schemas.openxmlformats.org/package/2006/relationships"><Relationship Id="rId1" Type="http://schemas.openxmlformats.org/officeDocument/2006/relationships/package" Target="../embeddings/Microsoft_Excel_Worksheet32.xlsx" /></Relationships>
</file>

<file path=ppt/charts/_rels/chart33.xml.rels>&#65279;<?xml version="1.0" encoding="utf-8" standalone="yes"?><Relationships xmlns="http://schemas.openxmlformats.org/package/2006/relationships"><Relationship Id="rId1" Type="http://schemas.openxmlformats.org/officeDocument/2006/relationships/package" Target="../embeddings/Microsoft_Excel_Worksheet33.xlsx" /></Relationships>
</file>

<file path=ppt/charts/_rels/chart34.xml.rels>&#65279;<?xml version="1.0" encoding="utf-8" standalone="yes"?><Relationships xmlns="http://schemas.openxmlformats.org/package/2006/relationships"><Relationship Id="rId1" Type="http://schemas.openxmlformats.org/officeDocument/2006/relationships/package" Target="../embeddings/Microsoft_Excel_Worksheet34.xlsx" /></Relationships>
</file>

<file path=ppt/charts/_rels/chart35.xml.rels>&#65279;<?xml version="1.0" encoding="utf-8" standalone="yes"?><Relationships xmlns="http://schemas.openxmlformats.org/package/2006/relationships"><Relationship Id="rId1" Type="http://schemas.openxmlformats.org/officeDocument/2006/relationships/package" Target="../embeddings/Microsoft_Excel_Worksheet35.xlsx" /></Relationships>
</file>

<file path=ppt/charts/_rels/chart36.xml.rels>&#65279;<?xml version="1.0" encoding="utf-8" standalone="yes"?><Relationships xmlns="http://schemas.openxmlformats.org/package/2006/relationships"><Relationship Id="rId1" Type="http://schemas.openxmlformats.org/officeDocument/2006/relationships/package" Target="../embeddings/Microsoft_Excel_Worksheet36.xlsx" /></Relationships>
</file>

<file path=ppt/charts/_rels/chart37.xml.rels>&#65279;<?xml version="1.0" encoding="utf-8" standalone="yes"?><Relationships xmlns="http://schemas.openxmlformats.org/package/2006/relationships"><Relationship Id="rId1" Type="http://schemas.openxmlformats.org/officeDocument/2006/relationships/package" Target="../embeddings/Microsoft_Excel_Worksheet37.xlsx" /></Relationships>
</file>

<file path=ppt/charts/_rels/chart38.xml.rels>&#65279;<?xml version="1.0" encoding="utf-8" standalone="yes"?><Relationships xmlns="http://schemas.openxmlformats.org/package/2006/relationships"><Relationship Id="rId1" Type="http://schemas.openxmlformats.org/officeDocument/2006/relationships/package" Target="../embeddings/Microsoft_Excel_Worksheet38.xlsx" /></Relationships>
</file>

<file path=ppt/charts/_rels/chart39.xml.rels>&#65279;<?xml version="1.0" encoding="utf-8" standalone="yes"?><Relationships xmlns="http://schemas.openxmlformats.org/package/2006/relationships"><Relationship Id="rId1" Type="http://schemas.openxmlformats.org/officeDocument/2006/relationships/package" Target="../embeddings/Microsoft_Excel_Worksheet39.xlsx" /></Relationships>
</file>

<file path=ppt/charts/_rels/chart40.xml.rels>&#65279;<?xml version="1.0" encoding="utf-8" standalone="yes"?><Relationships xmlns="http://schemas.openxmlformats.org/package/2006/relationships"><Relationship Id="rId1" Type="http://schemas.openxmlformats.org/officeDocument/2006/relationships/package" Target="../embeddings/Microsoft_Excel_Worksheet40.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Repared!$ª$1:$ª$1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Repared!$²$1:$²$2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Repared!$³$1:$³$1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Repared!$µ$1:$µ$2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4D1A642-EF33-48B4-9308-49B60F6240F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79" name="PlaceHolder 1"/>
          <p:cNvSpPr>
            <a:spLocks noGrp="1"/>
          </p:cNvSpPr>
          <p:nvPr>
            <p:ph type="sldImg"/>
          </p:nvPr>
        </p:nvSpPr>
        <p:spPr>
          <a:xfrm>
            <a:off x="685800" y="1143000"/>
            <a:ext cx="5486040" cy="3085920"/>
          </a:xfrm>
          <a:prstGeom prst="rect">
            <a:avLst/>
          </a:prstGeom>
          <a:ln w="0">
            <a:noFill/>
          </a:ln>
        </p:spPr>
      </p:sp>
      <p:sp>
        <p:nvSpPr>
          <p:cNvPr id="108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8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82" name="PlaceHolder 1"/>
          <p:cNvSpPr>
            <a:spLocks noGrp="1"/>
          </p:cNvSpPr>
          <p:nvPr>
            <p:ph type="sldImg"/>
          </p:nvPr>
        </p:nvSpPr>
        <p:spPr>
          <a:xfrm>
            <a:off x="685800" y="1143000"/>
            <a:ext cx="5486040" cy="3085920"/>
          </a:xfrm>
          <a:prstGeom prst="rect">
            <a:avLst/>
          </a:prstGeom>
          <a:ln w="0">
            <a:noFill/>
          </a:ln>
        </p:spPr>
      </p:sp>
      <p:sp>
        <p:nvSpPr>
          <p:cNvPr id="108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8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85" name="PlaceHolder 1"/>
          <p:cNvSpPr>
            <a:spLocks noGrp="1"/>
          </p:cNvSpPr>
          <p:nvPr>
            <p:ph type="sldImg"/>
          </p:nvPr>
        </p:nvSpPr>
        <p:spPr>
          <a:xfrm>
            <a:off x="685800" y="1143000"/>
            <a:ext cx="5486040" cy="3085920"/>
          </a:xfrm>
          <a:prstGeom prst="rect">
            <a:avLst/>
          </a:prstGeom>
          <a:ln w="0">
            <a:noFill/>
          </a:ln>
        </p:spPr>
      </p:sp>
      <p:sp>
        <p:nvSpPr>
          <p:cNvPr id="108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8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88" name="PlaceHolder 1"/>
          <p:cNvSpPr>
            <a:spLocks noGrp="1"/>
          </p:cNvSpPr>
          <p:nvPr>
            <p:ph type="sldImg"/>
          </p:nvPr>
        </p:nvSpPr>
        <p:spPr>
          <a:xfrm>
            <a:off x="685800" y="1143000"/>
            <a:ext cx="5486040" cy="3085920"/>
          </a:xfrm>
          <a:prstGeom prst="rect">
            <a:avLst/>
          </a:prstGeom>
          <a:ln w="0">
            <a:noFill/>
          </a:ln>
        </p:spPr>
      </p:sp>
      <p:sp>
        <p:nvSpPr>
          <p:cNvPr id="108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9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91" name="PlaceHolder 1"/>
          <p:cNvSpPr>
            <a:spLocks noGrp="1"/>
          </p:cNvSpPr>
          <p:nvPr>
            <p:ph type="sldImg"/>
          </p:nvPr>
        </p:nvSpPr>
        <p:spPr>
          <a:xfrm>
            <a:off x="685800" y="1143000"/>
            <a:ext cx="5486040" cy="3085920"/>
          </a:xfrm>
          <a:prstGeom prst="rect">
            <a:avLst/>
          </a:prstGeom>
          <a:ln w="0">
            <a:noFill/>
          </a:ln>
        </p:spPr>
      </p:sp>
      <p:sp>
        <p:nvSpPr>
          <p:cNvPr id="109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9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94" name="PlaceHolder 1"/>
          <p:cNvSpPr>
            <a:spLocks noGrp="1"/>
          </p:cNvSpPr>
          <p:nvPr>
            <p:ph type="sldImg"/>
          </p:nvPr>
        </p:nvSpPr>
        <p:spPr>
          <a:xfrm>
            <a:off x="685800" y="1143000"/>
            <a:ext cx="5486040" cy="3085920"/>
          </a:xfrm>
          <a:prstGeom prst="rect">
            <a:avLst/>
          </a:prstGeom>
          <a:ln w="0">
            <a:noFill/>
          </a:ln>
        </p:spPr>
      </p:sp>
      <p:sp>
        <p:nvSpPr>
          <p:cNvPr id="109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9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AFA2ED-41FA-428E-9BA1-C62CBF51A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3ED30-6A2F-4A78-9BA5-162743556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4E1CB2-9B0F-4B1C-9F25-A5C211BA5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B6F918-BAE0-457A-AC99-B2671F46B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44BD40-E2F5-4043-94E1-6073867A24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53AE3F-57A8-4CF8-B4BB-F42C48F1F2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665F04-8165-4F40-8AF5-293F9D9144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3EBE6B-17CB-44FF-A6E3-54D77E37DD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F3465-34DB-467D-8269-E7A6C7AE26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6FFA6-758C-450B-8CA4-E86DA917A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DBD10-50D5-442B-9FE4-241C002E7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CD181C3-AD6E-45D4-9FBC-C24332083F1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DC49FBF-6E8C-472A-A914-64366EFD0E5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5.xml" /><Relationship Id="rId3" Type="http://schemas.openxmlformats.org/officeDocument/2006/relationships/chart" Target="../charts/chart26.xml" /><Relationship Id="rId4" Type="http://schemas.openxmlformats.org/officeDocument/2006/relationships/chart" Target="../charts/chart27.xml" /><Relationship Id="rId5" Type="http://schemas.openxmlformats.org/officeDocument/2006/relationships/chart" Target="../charts/chart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9.xml" /><Relationship Id="rId3" Type="http://schemas.openxmlformats.org/officeDocument/2006/relationships/chart" Target="../charts/chart30.xml" /><Relationship Id="rId4" Type="http://schemas.openxmlformats.org/officeDocument/2006/relationships/chart" Target="../charts/chart31.xml" /><Relationship Id="rId5" Type="http://schemas.openxmlformats.org/officeDocument/2006/relationships/chart" Target="../charts/chart3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33.xml" /><Relationship Id="rId3" Type="http://schemas.openxmlformats.org/officeDocument/2006/relationships/chart" Target="../charts/chart34.xml" /><Relationship Id="rId4" Type="http://schemas.openxmlformats.org/officeDocument/2006/relationships/chart" Target="../charts/chart35.xml" /><Relationship Id="rId5" Type="http://schemas.openxmlformats.org/officeDocument/2006/relationships/chart" Target="../charts/chart3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37.xml" /><Relationship Id="rId3" Type="http://schemas.openxmlformats.org/officeDocument/2006/relationships/chart" Target="../charts/chart38.xml" /><Relationship Id="rId4" Type="http://schemas.openxmlformats.org/officeDocument/2006/relationships/chart" Target="../charts/chart39.xml" /><Relationship Id="rId5" Type="http://schemas.openxmlformats.org/officeDocument/2006/relationships/chart" Target="../charts/chart4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0501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企业礼仪培训激发企业员工的积极工作态度</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企业礼仪培训的重要性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企业礼仪培训的内容</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企业礼仪培训的方法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企业礼仪培训的案例分析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企业礼仪培训的实践应用</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企业礼仪培训的重要性</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什么是企业礼仪培训</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企业礼仪是组织员工在工作和生活中应该遵循的行为规范。企业礼仪培训的目的是帮助员工了解并遵守这些规范，提升他们的专业形象和素养。内容主要包括言行举止、着装规范、协作沟通等方面的培训</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企业礼仪培训的价值</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外在形象和专业形象的重要性</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提升员工形象</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礼仪规范促进团队合作和凝聚力</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塑造良好企业文化</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员工礼貌和热情对客户的积极影响</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增强客户信任</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礼仪规范减少冲突，提高工作效率</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提高员工工作效率</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企业礼仪培训的效果</a:t>
            </a:r>
            <a:endParaRPr lang="en-US" sz="3600" b="0" strike="noStrike" spc="-1">
              <a:solidFill>
                <a:schemeClr val="dk1"/>
              </a:solidFill>
              <a:latin typeface="Arial"/>
            </a:endParaRPr>
          </a:p>
        </p:txBody>
      </p:sp>
      <p:sp>
        <p:nvSpPr>
          <p:cNvPr id="132"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培训让员工更自信地应对各种场景</a:t>
            </a:r>
            <a:endParaRPr lang="en-US" sz="1600" b="0" strike="noStrike" spc="-1">
              <a:solidFill>
                <a:srgbClr val="000000"/>
              </a:solidFill>
              <a:latin typeface="Arial"/>
            </a:endParaRPr>
          </a:p>
        </p:txBody>
      </p:sp>
      <p:sp>
        <p:nvSpPr>
          <p:cNvPr id="133"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提高员工自信心</a:t>
            </a:r>
            <a:endParaRPr lang="en-US" sz="2000" b="0" strike="noStrike" spc="-1">
              <a:solidFill>
                <a:srgbClr val="000000"/>
              </a:solidFill>
              <a:latin typeface="Arial"/>
            </a:endParaRPr>
          </a:p>
        </p:txBody>
      </p:sp>
      <p:sp>
        <p:nvSpPr>
          <p:cNvPr id="134"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礼貌和尊重促进同事间关系的和谐</a:t>
            </a:r>
            <a:endParaRPr lang="en-US" sz="1600" b="0" strike="noStrike" spc="-1">
              <a:solidFill>
                <a:srgbClr val="000000"/>
              </a:solidFill>
              <a:latin typeface="Arial"/>
            </a:endParaRPr>
          </a:p>
        </p:txBody>
      </p:sp>
      <p:sp>
        <p:nvSpPr>
          <p:cNvPr id="135"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建立良好的人际关系</a:t>
            </a:r>
            <a:endParaRPr lang="en-US" sz="2000" b="0" strike="noStrike" spc="-1">
              <a:solidFill>
                <a:srgbClr val="000000"/>
              </a:solidFill>
              <a:latin typeface="Arial"/>
            </a:endParaRPr>
          </a:p>
        </p:txBody>
      </p:sp>
      <p:sp>
        <p:nvSpPr>
          <p:cNvPr id="136"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员工礼仪决定企业整体形象</a:t>
            </a:r>
            <a:endParaRPr lang="en-US" sz="1600" b="0" strike="noStrike" spc="-1">
              <a:solidFill>
                <a:srgbClr val="000000"/>
              </a:solidFill>
              <a:latin typeface="Arial"/>
            </a:endParaRPr>
          </a:p>
        </p:txBody>
      </p:sp>
      <p:sp>
        <p:nvSpPr>
          <p:cNvPr id="137"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提升企业整体形象</a:t>
            </a:r>
            <a:endParaRPr lang="en-US" sz="2000" b="0" strike="noStrike" spc="-1">
              <a:solidFill>
                <a:srgbClr val="000000"/>
              </a:solidFill>
              <a:latin typeface="Arial"/>
            </a:endParaRPr>
          </a:p>
        </p:txBody>
      </p:sp>
      <p:sp>
        <p:nvSpPr>
          <p:cNvPr id="138"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遵循礼仪规范提升员工的专业素养</a:t>
            </a:r>
            <a:endParaRPr lang="en-US" sz="1600" b="0" strike="noStrike" spc="-1">
              <a:solidFill>
                <a:srgbClr val="000000"/>
              </a:solidFill>
              <a:latin typeface="Arial"/>
            </a:endParaRPr>
          </a:p>
        </p:txBody>
      </p:sp>
      <p:sp>
        <p:nvSpPr>
          <p:cNvPr id="139"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增加员工职业素养</a:t>
            </a:r>
            <a:endParaRPr lang="en-US" sz="2000" b="0" strike="noStrike" spc="-1">
              <a:solidFill>
                <a:srgbClr val="000000"/>
              </a:solidFill>
              <a:latin typeface="Arial"/>
            </a:endParaRPr>
          </a:p>
        </p:txBody>
      </p:sp>
      <p:sp>
        <p:nvSpPr>
          <p:cNvPr id="140"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41" name="组合 4"/>
          <p:cNvGrpSpPr/>
          <p:nvPr/>
        </p:nvGrpSpPr>
        <p:grpSpPr>
          <a:xfrm>
            <a:off x="577800" y="381240"/>
            <a:ext cx="3060720" cy="2445480"/>
            <a:chOff x="577800" y="381240"/>
            <a:chExt cx="3060720" cy="2445480"/>
          </a:xfrm>
        </p:grpSpPr>
        <p:grpSp>
          <p:nvGrpSpPr>
            <p:cNvPr id="142" name="组合 19"/>
            <p:cNvGrpSpPr/>
            <p:nvPr/>
          </p:nvGrpSpPr>
          <p:grpSpPr>
            <a:xfrm>
              <a:off x="577800" y="381240"/>
              <a:ext cx="3060720" cy="2040480"/>
              <a:chOff x="577800" y="381240"/>
              <a:chExt cx="3060720" cy="2040480"/>
            </a:xfrm>
          </p:grpSpPr>
          <p:graphicFrame>
            <p:nvGraphicFramePr>
              <p:cNvPr id="143"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44" name="组合 25"/>
              <p:cNvGrpSpPr/>
              <p:nvPr/>
            </p:nvGrpSpPr>
            <p:grpSpPr>
              <a:xfrm>
                <a:off x="1387800" y="696600"/>
                <a:ext cx="1394640" cy="1394640"/>
                <a:chOff x="1387800" y="696600"/>
                <a:chExt cx="1394640" cy="1394640"/>
              </a:xfrm>
            </p:grpSpPr>
            <p:sp>
              <p:nvSpPr>
                <p:cNvPr id="145"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46"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47"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48" name="组合 7"/>
          <p:cNvGrpSpPr/>
          <p:nvPr/>
        </p:nvGrpSpPr>
        <p:grpSpPr>
          <a:xfrm>
            <a:off x="3127320" y="385200"/>
            <a:ext cx="3060720" cy="2445480"/>
            <a:chOff x="3127320" y="385200"/>
            <a:chExt cx="3060720" cy="2445480"/>
          </a:xfrm>
        </p:grpSpPr>
        <p:sp>
          <p:nvSpPr>
            <p:cNvPr id="149"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50" name="组合 9"/>
            <p:cNvGrpSpPr/>
            <p:nvPr/>
          </p:nvGrpSpPr>
          <p:grpSpPr>
            <a:xfrm>
              <a:off x="3127320" y="385200"/>
              <a:ext cx="3060720" cy="2445480"/>
              <a:chOff x="3127320" y="385200"/>
              <a:chExt cx="3060720" cy="2445480"/>
            </a:xfrm>
          </p:grpSpPr>
          <p:grpSp>
            <p:nvGrpSpPr>
              <p:cNvPr id="151" name="组合 13"/>
              <p:cNvGrpSpPr/>
              <p:nvPr/>
            </p:nvGrpSpPr>
            <p:grpSpPr>
              <a:xfrm>
                <a:off x="3127320" y="385200"/>
                <a:ext cx="3060720" cy="2040480"/>
                <a:chOff x="3127320" y="385200"/>
                <a:chExt cx="3060720" cy="2040480"/>
              </a:xfrm>
            </p:grpSpPr>
            <p:graphicFrame>
              <p:nvGraphicFramePr>
                <p:cNvPr id="152"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53"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54"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55" name="组合 10"/>
          <p:cNvGrpSpPr/>
          <p:nvPr/>
        </p:nvGrpSpPr>
        <p:grpSpPr>
          <a:xfrm>
            <a:off x="5771880" y="380880"/>
            <a:ext cx="3060720" cy="2445480"/>
            <a:chOff x="5771880" y="380880"/>
            <a:chExt cx="3060720" cy="2445480"/>
          </a:xfrm>
        </p:grpSpPr>
        <p:grpSp>
          <p:nvGrpSpPr>
            <p:cNvPr id="156" name="组合 11"/>
            <p:cNvGrpSpPr/>
            <p:nvPr/>
          </p:nvGrpSpPr>
          <p:grpSpPr>
            <a:xfrm>
              <a:off x="5771880" y="380880"/>
              <a:ext cx="3060720" cy="2445480"/>
              <a:chOff x="5771880" y="380880"/>
              <a:chExt cx="3060720" cy="2445480"/>
            </a:xfrm>
          </p:grpSpPr>
          <p:grpSp>
            <p:nvGrpSpPr>
              <p:cNvPr id="157" name="组合 14"/>
              <p:cNvGrpSpPr/>
              <p:nvPr/>
            </p:nvGrpSpPr>
            <p:grpSpPr>
              <a:xfrm>
                <a:off x="5771880" y="380880"/>
                <a:ext cx="3060720" cy="2040480"/>
                <a:chOff x="5771880" y="380880"/>
                <a:chExt cx="3060720" cy="2040480"/>
              </a:xfrm>
            </p:grpSpPr>
            <p:graphicFrame>
              <p:nvGraphicFramePr>
                <p:cNvPr id="158"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59"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0"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1" name="Group 65"/>
            <p:cNvGrpSpPr/>
            <p:nvPr/>
          </p:nvGrpSpPr>
          <p:grpSpPr>
            <a:xfrm>
              <a:off x="7055640" y="1229040"/>
              <a:ext cx="479880" cy="476640"/>
              <a:chOff x="7055640" y="1229040"/>
              <a:chExt cx="479880" cy="476640"/>
            </a:xfrm>
          </p:grpSpPr>
          <p:sp>
            <p:nvSpPr>
              <p:cNvPr id="162"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3"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4"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65" name="组合 12"/>
          <p:cNvGrpSpPr/>
          <p:nvPr/>
        </p:nvGrpSpPr>
        <p:grpSpPr>
          <a:xfrm>
            <a:off x="8371800" y="384480"/>
            <a:ext cx="3060720" cy="2445480"/>
            <a:chOff x="8371800" y="384480"/>
            <a:chExt cx="3060720" cy="2445480"/>
          </a:xfrm>
        </p:grpSpPr>
        <p:sp>
          <p:nvSpPr>
            <p:cNvPr id="166"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7" name="组合 13"/>
            <p:cNvGrpSpPr/>
            <p:nvPr/>
          </p:nvGrpSpPr>
          <p:grpSpPr>
            <a:xfrm>
              <a:off x="8371800" y="384480"/>
              <a:ext cx="3060720" cy="2445480"/>
              <a:chOff x="8371800" y="384480"/>
              <a:chExt cx="3060720" cy="2445480"/>
            </a:xfrm>
          </p:grpSpPr>
          <p:grpSp>
            <p:nvGrpSpPr>
              <p:cNvPr id="168" name="组合 14"/>
              <p:cNvGrpSpPr/>
              <p:nvPr/>
            </p:nvGrpSpPr>
            <p:grpSpPr>
              <a:xfrm>
                <a:off x="8371800" y="384480"/>
                <a:ext cx="3060720" cy="2040480"/>
                <a:chOff x="8371800" y="384480"/>
                <a:chExt cx="3060720" cy="2040480"/>
              </a:xfrm>
            </p:grpSpPr>
            <p:graphicFrame>
              <p:nvGraphicFramePr>
                <p:cNvPr id="169"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70"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1"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40"/>
                                        </p:tgtEl>
                                        <p:attrNameLst>
                                          <p:attrName>style.visibility</p:attrName>
                                        </p:attrNameLst>
                                      </p:cBhvr>
                                      <p:to>
                                        <p:strVal val="visible"/>
                                      </p:to>
                                    </p:set>
                                    <p:anim calcmode="lin" valueType="num">
                                      <p:cBhvr additive="repl">
                                        <p:cTn id="7" dur="500" fill="hold"/>
                                        <p:tgtEl>
                                          <p:spTgt spid="140"/>
                                        </p:tgtEl>
                                        <p:attrNameLst>
                                          <p:attrName>ppt_x</p:attrName>
                                        </p:attrNameLst>
                                      </p:cBhvr>
                                      <p:tavLst>
                                        <p:tav tm="0">
                                          <p:val>
                                            <p:strVal val="#ppt_x"/>
                                          </p:val>
                                        </p:tav>
                                        <p:tav tm="100000">
                                          <p:val>
                                            <p:strVal val="#ppt_x"/>
                                          </p:val>
                                        </p:tav>
                                      </p:tavLst>
                                    </p:anim>
                                    <p:anim calcmode="lin" valueType="num">
                                      <p:cBhvr additive="repl">
                                        <p:cTn id="8" dur="500" fill="hold"/>
                                        <p:tgtEl>
                                          <p:spTgt spid="140"/>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41"/>
                                        </p:tgtEl>
                                        <p:attrNameLst>
                                          <p:attrName>style.visibility</p:attrName>
                                        </p:attrNameLst>
                                      </p:cBhvr>
                                      <p:to>
                                        <p:strVal val="visible"/>
                                      </p:to>
                                    </p:set>
                                    <p:anim calcmode="lin" valueType="num">
                                      <p:cBhvr additive="repl">
                                        <p:cTn id="11" dur="500" fill="hold"/>
                                        <p:tgtEl>
                                          <p:spTgt spid="141"/>
                                        </p:tgtEl>
                                        <p:attrNameLst>
                                          <p:attrName>ppt_w</p:attrName>
                                        </p:attrNameLst>
                                      </p:cBhvr>
                                      <p:tavLst>
                                        <p:tav tm="0">
                                          <p:val>
                                            <p:fltVal val="0"/>
                                          </p:val>
                                        </p:tav>
                                        <p:tav tm="100000">
                                          <p:val>
                                            <p:strVal val="#ppt_w"/>
                                          </p:val>
                                        </p:tav>
                                      </p:tavLst>
                                    </p:anim>
                                    <p:anim calcmode="lin" valueType="num">
                                      <p:cBhvr additive="repl">
                                        <p:cTn id="12" dur="500" fill="hold"/>
                                        <p:tgtEl>
                                          <p:spTgt spid="141"/>
                                        </p:tgtEl>
                                        <p:attrNameLst>
                                          <p:attrName>ppt_h</p:attrName>
                                        </p:attrNameLst>
                                      </p:cBhvr>
                                      <p:tavLst>
                                        <p:tav tm="0">
                                          <p:val>
                                            <p:fltVal val="0"/>
                                          </p:val>
                                        </p:tav>
                                        <p:tav tm="100000">
                                          <p:val>
                                            <p:strVal val="#ppt_h"/>
                                          </p:val>
                                        </p:tav>
                                      </p:tavLst>
                                    </p:anim>
                                    <p:animEffect transition="in" filter="fade">
                                      <p:cBhvr additive="repl">
                                        <p:cTn id="13" dur="500"/>
                                        <p:tgtEl>
                                          <p:spTgt spid="14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48"/>
                                        </p:tgtEl>
                                        <p:attrNameLst>
                                          <p:attrName>style.visibility</p:attrName>
                                        </p:attrNameLst>
                                      </p:cBhvr>
                                      <p:to>
                                        <p:strVal val="visible"/>
                                      </p:to>
                                    </p:set>
                                    <p:anim calcmode="lin" valueType="num">
                                      <p:cBhvr additive="repl">
                                        <p:cTn id="18" dur="500" fill="hold"/>
                                        <p:tgtEl>
                                          <p:spTgt spid="148"/>
                                        </p:tgtEl>
                                        <p:attrNameLst>
                                          <p:attrName>ppt_w</p:attrName>
                                        </p:attrNameLst>
                                      </p:cBhvr>
                                      <p:tavLst>
                                        <p:tav tm="0">
                                          <p:val>
                                            <p:fltVal val="0"/>
                                          </p:val>
                                        </p:tav>
                                        <p:tav tm="100000">
                                          <p:val>
                                            <p:strVal val="#ppt_w"/>
                                          </p:val>
                                        </p:tav>
                                      </p:tavLst>
                                    </p:anim>
                                    <p:anim calcmode="lin" valueType="num">
                                      <p:cBhvr additive="repl">
                                        <p:cTn id="19" dur="500" fill="hold"/>
                                        <p:tgtEl>
                                          <p:spTgt spid="148"/>
                                        </p:tgtEl>
                                        <p:attrNameLst>
                                          <p:attrName>ppt_h</p:attrName>
                                        </p:attrNameLst>
                                      </p:cBhvr>
                                      <p:tavLst>
                                        <p:tav tm="0">
                                          <p:val>
                                            <p:fltVal val="0"/>
                                          </p:val>
                                        </p:tav>
                                        <p:tav tm="100000">
                                          <p:val>
                                            <p:strVal val="#ppt_h"/>
                                          </p:val>
                                        </p:tav>
                                      </p:tavLst>
                                    </p:anim>
                                    <p:animEffect transition="in" filter="fade">
                                      <p:cBhvr additive="repl">
                                        <p:cTn id="20" dur="500"/>
                                        <p:tgtEl>
                                          <p:spTgt spid="14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55"/>
                                        </p:tgtEl>
                                        <p:attrNameLst>
                                          <p:attrName>style.visibility</p:attrName>
                                        </p:attrNameLst>
                                      </p:cBhvr>
                                      <p:to>
                                        <p:strVal val="visible"/>
                                      </p:to>
                                    </p:set>
                                    <p:anim calcmode="lin" valueType="num">
                                      <p:cBhvr additive="repl">
                                        <p:cTn id="23" dur="500" fill="hold"/>
                                        <p:tgtEl>
                                          <p:spTgt spid="155"/>
                                        </p:tgtEl>
                                        <p:attrNameLst>
                                          <p:attrName>ppt_w</p:attrName>
                                        </p:attrNameLst>
                                      </p:cBhvr>
                                      <p:tavLst>
                                        <p:tav tm="0">
                                          <p:val>
                                            <p:fltVal val="0"/>
                                          </p:val>
                                        </p:tav>
                                        <p:tav tm="100000">
                                          <p:val>
                                            <p:strVal val="#ppt_w"/>
                                          </p:val>
                                        </p:tav>
                                      </p:tavLst>
                                    </p:anim>
                                    <p:anim calcmode="lin" valueType="num">
                                      <p:cBhvr additive="repl">
                                        <p:cTn id="24" dur="500" fill="hold"/>
                                        <p:tgtEl>
                                          <p:spTgt spid="155"/>
                                        </p:tgtEl>
                                        <p:attrNameLst>
                                          <p:attrName>ppt_h</p:attrName>
                                        </p:attrNameLst>
                                      </p:cBhvr>
                                      <p:tavLst>
                                        <p:tav tm="0">
                                          <p:val>
                                            <p:fltVal val="0"/>
                                          </p:val>
                                        </p:tav>
                                        <p:tav tm="100000">
                                          <p:val>
                                            <p:strVal val="#ppt_h"/>
                                          </p:val>
                                        </p:tav>
                                      </p:tavLst>
                                    </p:anim>
                                    <p:animEffect transition="in" filter="fade">
                                      <p:cBhvr additive="repl">
                                        <p:cTn id="25" dur="500"/>
                                        <p:tgtEl>
                                          <p:spTgt spid="15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65"/>
                                        </p:tgtEl>
                                        <p:attrNameLst>
                                          <p:attrName>style.visibility</p:attrName>
                                        </p:attrNameLst>
                                      </p:cBhvr>
                                      <p:to>
                                        <p:strVal val="visible"/>
                                      </p:to>
                                    </p:set>
                                    <p:anim calcmode="lin" valueType="num">
                                      <p:cBhvr additive="repl">
                                        <p:cTn id="28" dur="500" fill="hold"/>
                                        <p:tgtEl>
                                          <p:spTgt spid="165"/>
                                        </p:tgtEl>
                                        <p:attrNameLst>
                                          <p:attrName>ppt_w</p:attrName>
                                        </p:attrNameLst>
                                      </p:cBhvr>
                                      <p:tavLst>
                                        <p:tav tm="0">
                                          <p:val>
                                            <p:fltVal val="0"/>
                                          </p:val>
                                        </p:tav>
                                        <p:tav tm="100000">
                                          <p:val>
                                            <p:strVal val="#ppt_w"/>
                                          </p:val>
                                        </p:tav>
                                      </p:tavLst>
                                    </p:anim>
                                    <p:anim calcmode="lin" valueType="num">
                                      <p:cBhvr additive="repl">
                                        <p:cTn id="29" dur="500" fill="hold"/>
                                        <p:tgtEl>
                                          <p:spTgt spid="165"/>
                                        </p:tgtEl>
                                        <p:attrNameLst>
                                          <p:attrName>ppt_h</p:attrName>
                                        </p:attrNameLst>
                                      </p:cBhvr>
                                      <p:tavLst>
                                        <p:tav tm="0">
                                          <p:val>
                                            <p:fltVal val="0"/>
                                          </p:val>
                                        </p:tav>
                                        <p:tav tm="100000">
                                          <p:val>
                                            <p:strVal val="#ppt_h"/>
                                          </p:val>
                                        </p:tav>
                                      </p:tavLst>
                                    </p:anim>
                                    <p:animEffect transition="in" filter="fade">
                                      <p:cBhvr additive="repl">
                                        <p:cTn id="30" dur="5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企业礼仪培训与企业员工积极工作态度的关系</a:t>
            </a:r>
            <a:endParaRPr lang="en-US" sz="3600" b="0" strike="noStrike" spc="-1">
              <a:solidFill>
                <a:schemeClr val="dk1"/>
              </a:solidFill>
              <a:latin typeface="Arial"/>
            </a:endParaRPr>
          </a:p>
        </p:txBody>
      </p:sp>
      <p:sp>
        <p:nvSpPr>
          <p:cNvPr id="17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礼仪培训让员工更有自信，更有动力</a:t>
            </a:r>
            <a:endParaRPr lang="en-US" sz="1600" b="0" strike="noStrike" spc="-1">
              <a:solidFill>
                <a:srgbClr val="000000"/>
              </a:solidFill>
              <a:latin typeface="Arial"/>
            </a:endParaRPr>
          </a:p>
        </p:txBody>
      </p:sp>
      <p:sp>
        <p:nvSpPr>
          <p:cNvPr id="17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企业礼仪培训对员工积极性的影响</a:t>
            </a:r>
            <a:endParaRPr lang="en-US" sz="2000" b="0" strike="noStrike" spc="-1">
              <a:solidFill>
                <a:srgbClr val="000000"/>
              </a:solidFill>
              <a:latin typeface="Arial"/>
            </a:endParaRPr>
          </a:p>
        </p:txBody>
      </p:sp>
      <p:sp>
        <p:nvSpPr>
          <p:cNvPr id="17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培训帮助员工建立积极的职业态度和团队合作精神</a:t>
            </a:r>
            <a:endParaRPr lang="en-US" sz="1600" b="0" strike="noStrike" spc="-1">
              <a:solidFill>
                <a:srgbClr val="000000"/>
              </a:solidFill>
              <a:latin typeface="Arial"/>
            </a:endParaRPr>
          </a:p>
        </p:txBody>
      </p:sp>
      <p:sp>
        <p:nvSpPr>
          <p:cNvPr id="17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如何通过礼仪培训激发员工的工作态度</a:t>
            </a:r>
            <a:endParaRPr lang="en-US" sz="2000" b="0" strike="noStrike" spc="-1">
              <a:solidFill>
                <a:srgbClr val="000000"/>
              </a:solidFill>
              <a:latin typeface="Arial"/>
            </a:endParaRPr>
          </a:p>
        </p:txBody>
      </p:sp>
      <p:sp>
        <p:nvSpPr>
          <p:cNvPr id="17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82" name="组合 4"/>
          <p:cNvGrpSpPr/>
          <p:nvPr/>
        </p:nvGrpSpPr>
        <p:grpSpPr>
          <a:xfrm>
            <a:off x="577800" y="381240"/>
            <a:ext cx="3060720" cy="2445480"/>
            <a:chOff x="577800" y="381240"/>
            <a:chExt cx="3060720" cy="2445480"/>
          </a:xfrm>
        </p:grpSpPr>
        <p:grpSp>
          <p:nvGrpSpPr>
            <p:cNvPr id="183" name="组合 19"/>
            <p:cNvGrpSpPr/>
            <p:nvPr/>
          </p:nvGrpSpPr>
          <p:grpSpPr>
            <a:xfrm>
              <a:off x="577800" y="381240"/>
              <a:ext cx="3060720" cy="2040480"/>
              <a:chOff x="577800" y="381240"/>
              <a:chExt cx="3060720" cy="2040480"/>
            </a:xfrm>
          </p:grpSpPr>
          <p:graphicFrame>
            <p:nvGraphicFramePr>
              <p:cNvPr id="18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85" name="组合 25"/>
              <p:cNvGrpSpPr/>
              <p:nvPr/>
            </p:nvGrpSpPr>
            <p:grpSpPr>
              <a:xfrm>
                <a:off x="1387800" y="696600"/>
                <a:ext cx="1394640" cy="1394640"/>
                <a:chOff x="1387800" y="696600"/>
                <a:chExt cx="1394640" cy="1394640"/>
              </a:xfrm>
            </p:grpSpPr>
            <p:sp>
              <p:nvSpPr>
                <p:cNvPr id="18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8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8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89" name="组合 7"/>
          <p:cNvGrpSpPr/>
          <p:nvPr/>
        </p:nvGrpSpPr>
        <p:grpSpPr>
          <a:xfrm>
            <a:off x="3127320" y="385200"/>
            <a:ext cx="3060720" cy="2445480"/>
            <a:chOff x="3127320" y="385200"/>
            <a:chExt cx="3060720" cy="2445480"/>
          </a:xfrm>
        </p:grpSpPr>
        <p:sp>
          <p:nvSpPr>
            <p:cNvPr id="19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91" name="组合 9"/>
            <p:cNvGrpSpPr/>
            <p:nvPr/>
          </p:nvGrpSpPr>
          <p:grpSpPr>
            <a:xfrm>
              <a:off x="3127320" y="385200"/>
              <a:ext cx="3060720" cy="2445480"/>
              <a:chOff x="3127320" y="385200"/>
              <a:chExt cx="3060720" cy="2445480"/>
            </a:xfrm>
          </p:grpSpPr>
          <p:grpSp>
            <p:nvGrpSpPr>
              <p:cNvPr id="192" name="组合 13"/>
              <p:cNvGrpSpPr/>
              <p:nvPr/>
            </p:nvGrpSpPr>
            <p:grpSpPr>
              <a:xfrm>
                <a:off x="3127320" y="385200"/>
                <a:ext cx="3060720" cy="2040480"/>
                <a:chOff x="3127320" y="385200"/>
                <a:chExt cx="3060720" cy="2040480"/>
              </a:xfrm>
            </p:grpSpPr>
            <p:graphicFrame>
              <p:nvGraphicFramePr>
                <p:cNvPr id="19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9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9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96" name="组合 10"/>
          <p:cNvGrpSpPr/>
          <p:nvPr/>
        </p:nvGrpSpPr>
        <p:grpSpPr>
          <a:xfrm>
            <a:off x="5771880" y="380880"/>
            <a:ext cx="3060720" cy="2445480"/>
            <a:chOff x="5771880" y="380880"/>
            <a:chExt cx="3060720" cy="2445480"/>
          </a:xfrm>
        </p:grpSpPr>
        <p:grpSp>
          <p:nvGrpSpPr>
            <p:cNvPr id="197" name="组合 11"/>
            <p:cNvGrpSpPr/>
            <p:nvPr/>
          </p:nvGrpSpPr>
          <p:grpSpPr>
            <a:xfrm>
              <a:off x="5771880" y="380880"/>
              <a:ext cx="3060720" cy="2445480"/>
              <a:chOff x="5771880" y="380880"/>
              <a:chExt cx="3060720" cy="2445480"/>
            </a:xfrm>
          </p:grpSpPr>
          <p:grpSp>
            <p:nvGrpSpPr>
              <p:cNvPr id="198" name="组合 14"/>
              <p:cNvGrpSpPr/>
              <p:nvPr/>
            </p:nvGrpSpPr>
            <p:grpSpPr>
              <a:xfrm>
                <a:off x="5771880" y="380880"/>
                <a:ext cx="3060720" cy="2040480"/>
                <a:chOff x="5771880" y="380880"/>
                <a:chExt cx="3060720" cy="2040480"/>
              </a:xfrm>
            </p:grpSpPr>
            <p:graphicFrame>
              <p:nvGraphicFramePr>
                <p:cNvPr id="19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0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0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02" name="Group 65"/>
            <p:cNvGrpSpPr/>
            <p:nvPr/>
          </p:nvGrpSpPr>
          <p:grpSpPr>
            <a:xfrm>
              <a:off x="7055640" y="1229040"/>
              <a:ext cx="479880" cy="476640"/>
              <a:chOff x="7055640" y="1229040"/>
              <a:chExt cx="479880" cy="476640"/>
            </a:xfrm>
          </p:grpSpPr>
          <p:sp>
            <p:nvSpPr>
              <p:cNvPr id="20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0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0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06" name="组合 12"/>
          <p:cNvGrpSpPr/>
          <p:nvPr/>
        </p:nvGrpSpPr>
        <p:grpSpPr>
          <a:xfrm>
            <a:off x="8371800" y="384480"/>
            <a:ext cx="3060720" cy="2445480"/>
            <a:chOff x="8371800" y="384480"/>
            <a:chExt cx="3060720" cy="2445480"/>
          </a:xfrm>
        </p:grpSpPr>
        <p:sp>
          <p:nvSpPr>
            <p:cNvPr id="20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08" name="组合 13"/>
            <p:cNvGrpSpPr/>
            <p:nvPr/>
          </p:nvGrpSpPr>
          <p:grpSpPr>
            <a:xfrm>
              <a:off x="8371800" y="384480"/>
              <a:ext cx="3060720" cy="2445480"/>
              <a:chOff x="8371800" y="384480"/>
              <a:chExt cx="3060720" cy="2445480"/>
            </a:xfrm>
          </p:grpSpPr>
          <p:grpSp>
            <p:nvGrpSpPr>
              <p:cNvPr id="209" name="组合 14"/>
              <p:cNvGrpSpPr/>
              <p:nvPr/>
            </p:nvGrpSpPr>
            <p:grpSpPr>
              <a:xfrm>
                <a:off x="8371800" y="384480"/>
                <a:ext cx="3060720" cy="2040480"/>
                <a:chOff x="8371800" y="384480"/>
                <a:chExt cx="3060720" cy="2040480"/>
              </a:xfrm>
            </p:grpSpPr>
            <p:graphicFrame>
              <p:nvGraphicFramePr>
                <p:cNvPr id="21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1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1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81"/>
                                        </p:tgtEl>
                                        <p:attrNameLst>
                                          <p:attrName>style.visibility</p:attrName>
                                        </p:attrNameLst>
                                      </p:cBhvr>
                                      <p:to>
                                        <p:strVal val="visible"/>
                                      </p:to>
                                    </p:set>
                                    <p:anim calcmode="lin" valueType="num">
                                      <p:cBhvr additive="repl">
                                        <p:cTn id="7" dur="500" fill="hold"/>
                                        <p:tgtEl>
                                          <p:spTgt spid="181"/>
                                        </p:tgtEl>
                                        <p:attrNameLst>
                                          <p:attrName>ppt_x</p:attrName>
                                        </p:attrNameLst>
                                      </p:cBhvr>
                                      <p:tavLst>
                                        <p:tav tm="0">
                                          <p:val>
                                            <p:strVal val="#ppt_x"/>
                                          </p:val>
                                        </p:tav>
                                        <p:tav tm="100000">
                                          <p:val>
                                            <p:strVal val="#ppt_x"/>
                                          </p:val>
                                        </p:tav>
                                      </p:tavLst>
                                    </p:anim>
                                    <p:anim calcmode="lin" valueType="num">
                                      <p:cBhvr additive="repl">
                                        <p:cTn id="8" dur="500" fill="hold"/>
                                        <p:tgtEl>
                                          <p:spTgt spid="18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82"/>
                                        </p:tgtEl>
                                        <p:attrNameLst>
                                          <p:attrName>style.visibility</p:attrName>
                                        </p:attrNameLst>
                                      </p:cBhvr>
                                      <p:to>
                                        <p:strVal val="visible"/>
                                      </p:to>
                                    </p:set>
                                    <p:anim calcmode="lin" valueType="num">
                                      <p:cBhvr additive="repl">
                                        <p:cTn id="11" dur="500" fill="hold"/>
                                        <p:tgtEl>
                                          <p:spTgt spid="182"/>
                                        </p:tgtEl>
                                        <p:attrNameLst>
                                          <p:attrName>ppt_w</p:attrName>
                                        </p:attrNameLst>
                                      </p:cBhvr>
                                      <p:tavLst>
                                        <p:tav tm="0">
                                          <p:val>
                                            <p:fltVal val="0"/>
                                          </p:val>
                                        </p:tav>
                                        <p:tav tm="100000">
                                          <p:val>
                                            <p:strVal val="#ppt_w"/>
                                          </p:val>
                                        </p:tav>
                                      </p:tavLst>
                                    </p:anim>
                                    <p:anim calcmode="lin" valueType="num">
                                      <p:cBhvr additive="repl">
                                        <p:cTn id="12" dur="500" fill="hold"/>
                                        <p:tgtEl>
                                          <p:spTgt spid="182"/>
                                        </p:tgtEl>
                                        <p:attrNameLst>
                                          <p:attrName>ppt_h</p:attrName>
                                        </p:attrNameLst>
                                      </p:cBhvr>
                                      <p:tavLst>
                                        <p:tav tm="0">
                                          <p:val>
                                            <p:fltVal val="0"/>
                                          </p:val>
                                        </p:tav>
                                        <p:tav tm="100000">
                                          <p:val>
                                            <p:strVal val="#ppt_h"/>
                                          </p:val>
                                        </p:tav>
                                      </p:tavLst>
                                    </p:anim>
                                    <p:animEffect transition="in" filter="fade">
                                      <p:cBhvr additive="repl">
                                        <p:cTn id="13" dur="500"/>
                                        <p:tgtEl>
                                          <p:spTgt spid="18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89"/>
                                        </p:tgtEl>
                                        <p:attrNameLst>
                                          <p:attrName>style.visibility</p:attrName>
                                        </p:attrNameLst>
                                      </p:cBhvr>
                                      <p:to>
                                        <p:strVal val="visible"/>
                                      </p:to>
                                    </p:set>
                                    <p:anim calcmode="lin" valueType="num">
                                      <p:cBhvr additive="repl">
                                        <p:cTn id="18" dur="500" fill="hold"/>
                                        <p:tgtEl>
                                          <p:spTgt spid="189"/>
                                        </p:tgtEl>
                                        <p:attrNameLst>
                                          <p:attrName>ppt_w</p:attrName>
                                        </p:attrNameLst>
                                      </p:cBhvr>
                                      <p:tavLst>
                                        <p:tav tm="0">
                                          <p:val>
                                            <p:fltVal val="0"/>
                                          </p:val>
                                        </p:tav>
                                        <p:tav tm="100000">
                                          <p:val>
                                            <p:strVal val="#ppt_w"/>
                                          </p:val>
                                        </p:tav>
                                      </p:tavLst>
                                    </p:anim>
                                    <p:anim calcmode="lin" valueType="num">
                                      <p:cBhvr additive="repl">
                                        <p:cTn id="19" dur="500" fill="hold"/>
                                        <p:tgtEl>
                                          <p:spTgt spid="189"/>
                                        </p:tgtEl>
                                        <p:attrNameLst>
                                          <p:attrName>ppt_h</p:attrName>
                                        </p:attrNameLst>
                                      </p:cBhvr>
                                      <p:tavLst>
                                        <p:tav tm="0">
                                          <p:val>
                                            <p:fltVal val="0"/>
                                          </p:val>
                                        </p:tav>
                                        <p:tav tm="100000">
                                          <p:val>
                                            <p:strVal val="#ppt_h"/>
                                          </p:val>
                                        </p:tav>
                                      </p:tavLst>
                                    </p:anim>
                                    <p:animEffect transition="in" filter="fade">
                                      <p:cBhvr additive="repl">
                                        <p:cTn id="20" dur="500"/>
                                        <p:tgtEl>
                                          <p:spTgt spid="18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96"/>
                                        </p:tgtEl>
                                        <p:attrNameLst>
                                          <p:attrName>style.visibility</p:attrName>
                                        </p:attrNameLst>
                                      </p:cBhvr>
                                      <p:to>
                                        <p:strVal val="visible"/>
                                      </p:to>
                                    </p:set>
                                    <p:anim calcmode="lin" valueType="num">
                                      <p:cBhvr additive="repl">
                                        <p:cTn id="23" dur="500" fill="hold"/>
                                        <p:tgtEl>
                                          <p:spTgt spid="196"/>
                                        </p:tgtEl>
                                        <p:attrNameLst>
                                          <p:attrName>ppt_w</p:attrName>
                                        </p:attrNameLst>
                                      </p:cBhvr>
                                      <p:tavLst>
                                        <p:tav tm="0">
                                          <p:val>
                                            <p:fltVal val="0"/>
                                          </p:val>
                                        </p:tav>
                                        <p:tav tm="100000">
                                          <p:val>
                                            <p:strVal val="#ppt_w"/>
                                          </p:val>
                                        </p:tav>
                                      </p:tavLst>
                                    </p:anim>
                                    <p:anim calcmode="lin" valueType="num">
                                      <p:cBhvr additive="repl">
                                        <p:cTn id="24" dur="500" fill="hold"/>
                                        <p:tgtEl>
                                          <p:spTgt spid="196"/>
                                        </p:tgtEl>
                                        <p:attrNameLst>
                                          <p:attrName>ppt_h</p:attrName>
                                        </p:attrNameLst>
                                      </p:cBhvr>
                                      <p:tavLst>
                                        <p:tav tm="0">
                                          <p:val>
                                            <p:fltVal val="0"/>
                                          </p:val>
                                        </p:tav>
                                        <p:tav tm="100000">
                                          <p:val>
                                            <p:strVal val="#ppt_h"/>
                                          </p:val>
                                        </p:tav>
                                      </p:tavLst>
                                    </p:anim>
                                    <p:animEffect transition="in" filter="fade">
                                      <p:cBhvr additive="repl">
                                        <p:cTn id="25" dur="500"/>
                                        <p:tgtEl>
                                          <p:spTgt spid="19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06"/>
                                        </p:tgtEl>
                                        <p:attrNameLst>
                                          <p:attrName>style.visibility</p:attrName>
                                        </p:attrNameLst>
                                      </p:cBhvr>
                                      <p:to>
                                        <p:strVal val="visible"/>
                                      </p:to>
                                    </p:set>
                                    <p:anim calcmode="lin" valueType="num">
                                      <p:cBhvr additive="repl">
                                        <p:cTn id="28" dur="500" fill="hold"/>
                                        <p:tgtEl>
                                          <p:spTgt spid="206"/>
                                        </p:tgtEl>
                                        <p:attrNameLst>
                                          <p:attrName>ppt_w</p:attrName>
                                        </p:attrNameLst>
                                      </p:cBhvr>
                                      <p:tavLst>
                                        <p:tav tm="0">
                                          <p:val>
                                            <p:fltVal val="0"/>
                                          </p:val>
                                        </p:tav>
                                        <p:tav tm="100000">
                                          <p:val>
                                            <p:strVal val="#ppt_w"/>
                                          </p:val>
                                        </p:tav>
                                      </p:tavLst>
                                    </p:anim>
                                    <p:anim calcmode="lin" valueType="num">
                                      <p:cBhvr additive="repl">
                                        <p:cTn id="29" dur="500" fill="hold"/>
                                        <p:tgtEl>
                                          <p:spTgt spid="206"/>
                                        </p:tgtEl>
                                        <p:attrNameLst>
                                          <p:attrName>ppt_h</p:attrName>
                                        </p:attrNameLst>
                                      </p:cBhvr>
                                      <p:tavLst>
                                        <p:tav tm="0">
                                          <p:val>
                                            <p:fltVal val="0"/>
                                          </p:val>
                                        </p:tav>
                                        <p:tav tm="100000">
                                          <p:val>
                                            <p:strVal val="#ppt_h"/>
                                          </p:val>
                                        </p:tav>
                                      </p:tavLst>
                                    </p:anim>
                                    <p:animEffect transition="in" filter="fade">
                                      <p:cBhvr additive="repl">
                                        <p:cTn id="30" dur="5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更多关于企业礼仪培训</a:t>
            </a:r>
            <a:endParaRPr lang="en-US" sz="3600" b="0" strike="noStrike" spc="-1">
              <a:solidFill>
                <a:schemeClr val="dk1"/>
              </a:solidFill>
              <a:latin typeface="Arial"/>
            </a:endParaRPr>
          </a:p>
        </p:txBody>
      </p:sp>
      <p:sp>
        <p:nvSpPr>
          <p:cNvPr id="214"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礼仪培训能提升整体企业形象</a:t>
            </a:r>
            <a:endParaRPr lang="en-US" sz="1600" b="0" strike="noStrike" spc="-1">
              <a:solidFill>
                <a:srgbClr val="000000"/>
              </a:solidFill>
              <a:latin typeface="Arial"/>
            </a:endParaRPr>
          </a:p>
        </p:txBody>
      </p:sp>
      <p:sp>
        <p:nvSpPr>
          <p:cNvPr id="215"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提升企业形象</a:t>
            </a:r>
            <a:endParaRPr lang="en-US" sz="2000" b="0" strike="noStrike" spc="-1">
              <a:solidFill>
                <a:srgbClr val="000000"/>
              </a:solidFill>
              <a:latin typeface="Arial"/>
            </a:endParaRPr>
          </a:p>
        </p:txBody>
      </p:sp>
      <p:sp>
        <p:nvSpPr>
          <p:cNvPr id="216"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提高员工专业素养及团队凝聚力</a:t>
            </a:r>
            <a:endParaRPr lang="en-US" sz="1600" b="0" strike="noStrike" spc="-1">
              <a:solidFill>
                <a:srgbClr val="000000"/>
              </a:solidFill>
              <a:latin typeface="Arial"/>
            </a:endParaRPr>
          </a:p>
        </p:txBody>
      </p:sp>
      <p:sp>
        <p:nvSpPr>
          <p:cNvPr id="217"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员工培训</a:t>
            </a:r>
            <a:endParaRPr lang="en-US" sz="2000" b="0" strike="noStrike" spc="-1">
              <a:solidFill>
                <a:srgbClr val="000000"/>
              </a:solidFill>
              <a:latin typeface="Arial"/>
            </a:endParaRPr>
          </a:p>
        </p:txBody>
      </p:sp>
      <p:sp>
        <p:nvSpPr>
          <p:cNvPr id="218"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礼貌待客，赢得客户的信任</a:t>
            </a:r>
            <a:endParaRPr lang="en-US" sz="1600" b="0" strike="noStrike" spc="-1">
              <a:solidFill>
                <a:srgbClr val="000000"/>
              </a:solidFill>
              <a:latin typeface="Arial"/>
            </a:endParaRPr>
          </a:p>
        </p:txBody>
      </p:sp>
      <p:sp>
        <p:nvSpPr>
          <p:cNvPr id="219"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客户服务</a:t>
            </a:r>
            <a:endParaRPr lang="en-US" sz="2000" b="0" strike="noStrike" spc="-1">
              <a:solidFill>
                <a:srgbClr val="000000"/>
              </a:solidFill>
              <a:latin typeface="Arial"/>
            </a:endParaRPr>
          </a:p>
        </p:txBody>
      </p:sp>
      <p:sp>
        <p:nvSpPr>
          <p:cNvPr id="220"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礼仪培训对领导者的重要性</a:t>
            </a:r>
            <a:endParaRPr lang="en-US" sz="1600" b="0" strike="noStrike" spc="-1">
              <a:solidFill>
                <a:srgbClr val="000000"/>
              </a:solidFill>
              <a:latin typeface="Arial"/>
            </a:endParaRPr>
          </a:p>
        </p:txBody>
      </p:sp>
      <p:sp>
        <p:nvSpPr>
          <p:cNvPr id="221"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领导力培训</a:t>
            </a:r>
            <a:endParaRPr lang="en-US" sz="2000" b="0" strike="noStrike" spc="-1">
              <a:solidFill>
                <a:srgbClr val="000000"/>
              </a:solidFill>
              <a:latin typeface="Arial"/>
            </a:endParaRPr>
          </a:p>
        </p:txBody>
      </p:sp>
      <p:sp>
        <p:nvSpPr>
          <p:cNvPr id="22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23" name="组合 4"/>
          <p:cNvGrpSpPr/>
          <p:nvPr/>
        </p:nvGrpSpPr>
        <p:grpSpPr>
          <a:xfrm>
            <a:off x="577800" y="381240"/>
            <a:ext cx="3060720" cy="2445480"/>
            <a:chOff x="577800" y="381240"/>
            <a:chExt cx="3060720" cy="2445480"/>
          </a:xfrm>
        </p:grpSpPr>
        <p:grpSp>
          <p:nvGrpSpPr>
            <p:cNvPr id="224" name="组合 19"/>
            <p:cNvGrpSpPr/>
            <p:nvPr/>
          </p:nvGrpSpPr>
          <p:grpSpPr>
            <a:xfrm>
              <a:off x="577800" y="381240"/>
              <a:ext cx="3060720" cy="2040480"/>
              <a:chOff x="577800" y="381240"/>
              <a:chExt cx="3060720" cy="2040480"/>
            </a:xfrm>
          </p:grpSpPr>
          <p:graphicFrame>
            <p:nvGraphicFramePr>
              <p:cNvPr id="225"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26" name="组合 25"/>
              <p:cNvGrpSpPr/>
              <p:nvPr/>
            </p:nvGrpSpPr>
            <p:grpSpPr>
              <a:xfrm>
                <a:off x="1387800" y="696600"/>
                <a:ext cx="1394640" cy="1394640"/>
                <a:chOff x="1387800" y="696600"/>
                <a:chExt cx="1394640" cy="1394640"/>
              </a:xfrm>
            </p:grpSpPr>
            <p:sp>
              <p:nvSpPr>
                <p:cNvPr id="227"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28"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29"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30" name="组合 7"/>
          <p:cNvGrpSpPr/>
          <p:nvPr/>
        </p:nvGrpSpPr>
        <p:grpSpPr>
          <a:xfrm>
            <a:off x="3127320" y="385200"/>
            <a:ext cx="3060720" cy="2445480"/>
            <a:chOff x="3127320" y="385200"/>
            <a:chExt cx="3060720" cy="2445480"/>
          </a:xfrm>
        </p:grpSpPr>
        <p:sp>
          <p:nvSpPr>
            <p:cNvPr id="231"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2" name="组合 9"/>
            <p:cNvGrpSpPr/>
            <p:nvPr/>
          </p:nvGrpSpPr>
          <p:grpSpPr>
            <a:xfrm>
              <a:off x="3127320" y="385200"/>
              <a:ext cx="3060720" cy="2445480"/>
              <a:chOff x="3127320" y="385200"/>
              <a:chExt cx="3060720" cy="2445480"/>
            </a:xfrm>
          </p:grpSpPr>
          <p:grpSp>
            <p:nvGrpSpPr>
              <p:cNvPr id="233" name="组合 13"/>
              <p:cNvGrpSpPr/>
              <p:nvPr/>
            </p:nvGrpSpPr>
            <p:grpSpPr>
              <a:xfrm>
                <a:off x="3127320" y="385200"/>
                <a:ext cx="3060720" cy="2040480"/>
                <a:chOff x="3127320" y="385200"/>
                <a:chExt cx="3060720" cy="2040480"/>
              </a:xfrm>
            </p:grpSpPr>
            <p:graphicFrame>
              <p:nvGraphicFramePr>
                <p:cNvPr id="234"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35"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6"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37" name="组合 10"/>
          <p:cNvGrpSpPr/>
          <p:nvPr/>
        </p:nvGrpSpPr>
        <p:grpSpPr>
          <a:xfrm>
            <a:off x="5771880" y="380880"/>
            <a:ext cx="3060720" cy="2445480"/>
            <a:chOff x="5771880" y="380880"/>
            <a:chExt cx="3060720" cy="2445480"/>
          </a:xfrm>
        </p:grpSpPr>
        <p:grpSp>
          <p:nvGrpSpPr>
            <p:cNvPr id="238" name="组合 11"/>
            <p:cNvGrpSpPr/>
            <p:nvPr/>
          </p:nvGrpSpPr>
          <p:grpSpPr>
            <a:xfrm>
              <a:off x="5771880" y="380880"/>
              <a:ext cx="3060720" cy="2445480"/>
              <a:chOff x="5771880" y="380880"/>
              <a:chExt cx="3060720" cy="2445480"/>
            </a:xfrm>
          </p:grpSpPr>
          <p:grpSp>
            <p:nvGrpSpPr>
              <p:cNvPr id="239" name="组合 14"/>
              <p:cNvGrpSpPr/>
              <p:nvPr/>
            </p:nvGrpSpPr>
            <p:grpSpPr>
              <a:xfrm>
                <a:off x="5771880" y="380880"/>
                <a:ext cx="3060720" cy="2040480"/>
                <a:chOff x="5771880" y="380880"/>
                <a:chExt cx="3060720" cy="2040480"/>
              </a:xfrm>
            </p:grpSpPr>
            <p:graphicFrame>
              <p:nvGraphicFramePr>
                <p:cNvPr id="240"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41"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42"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43" name="Group 65"/>
            <p:cNvGrpSpPr/>
            <p:nvPr/>
          </p:nvGrpSpPr>
          <p:grpSpPr>
            <a:xfrm>
              <a:off x="7055640" y="1229040"/>
              <a:ext cx="479880" cy="476640"/>
              <a:chOff x="7055640" y="1229040"/>
              <a:chExt cx="479880" cy="476640"/>
            </a:xfrm>
          </p:grpSpPr>
          <p:sp>
            <p:nvSpPr>
              <p:cNvPr id="244"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45"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46"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47" name="组合 12"/>
          <p:cNvGrpSpPr/>
          <p:nvPr/>
        </p:nvGrpSpPr>
        <p:grpSpPr>
          <a:xfrm>
            <a:off x="8371800" y="384480"/>
            <a:ext cx="3060720" cy="2445480"/>
            <a:chOff x="8371800" y="384480"/>
            <a:chExt cx="3060720" cy="2445480"/>
          </a:xfrm>
        </p:grpSpPr>
        <p:sp>
          <p:nvSpPr>
            <p:cNvPr id="248"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49" name="组合 13"/>
            <p:cNvGrpSpPr/>
            <p:nvPr/>
          </p:nvGrpSpPr>
          <p:grpSpPr>
            <a:xfrm>
              <a:off x="8371800" y="384480"/>
              <a:ext cx="3060720" cy="2445480"/>
              <a:chOff x="8371800" y="384480"/>
              <a:chExt cx="3060720" cy="2445480"/>
            </a:xfrm>
          </p:grpSpPr>
          <p:grpSp>
            <p:nvGrpSpPr>
              <p:cNvPr id="250" name="组合 14"/>
              <p:cNvGrpSpPr/>
              <p:nvPr/>
            </p:nvGrpSpPr>
            <p:grpSpPr>
              <a:xfrm>
                <a:off x="8371800" y="384480"/>
                <a:ext cx="3060720" cy="2040480"/>
                <a:chOff x="8371800" y="384480"/>
                <a:chExt cx="3060720" cy="2040480"/>
              </a:xfrm>
            </p:grpSpPr>
            <p:graphicFrame>
              <p:nvGraphicFramePr>
                <p:cNvPr id="251"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52"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53"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22"/>
                                        </p:tgtEl>
                                        <p:attrNameLst>
                                          <p:attrName>style.visibility</p:attrName>
                                        </p:attrNameLst>
                                      </p:cBhvr>
                                      <p:to>
                                        <p:strVal val="visible"/>
                                      </p:to>
                                    </p:set>
                                    <p:anim calcmode="lin" valueType="num">
                                      <p:cBhvr additive="repl">
                                        <p:cTn id="7" dur="500" fill="hold"/>
                                        <p:tgtEl>
                                          <p:spTgt spid="222"/>
                                        </p:tgtEl>
                                        <p:attrNameLst>
                                          <p:attrName>ppt_x</p:attrName>
                                        </p:attrNameLst>
                                      </p:cBhvr>
                                      <p:tavLst>
                                        <p:tav tm="0">
                                          <p:val>
                                            <p:strVal val="#ppt_x"/>
                                          </p:val>
                                        </p:tav>
                                        <p:tav tm="100000">
                                          <p:val>
                                            <p:strVal val="#ppt_x"/>
                                          </p:val>
                                        </p:tav>
                                      </p:tavLst>
                                    </p:anim>
                                    <p:anim calcmode="lin" valueType="num">
                                      <p:cBhvr additive="repl">
                                        <p:cTn id="8" dur="500" fill="hold"/>
                                        <p:tgtEl>
                                          <p:spTgt spid="22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23"/>
                                        </p:tgtEl>
                                        <p:attrNameLst>
                                          <p:attrName>style.visibility</p:attrName>
                                        </p:attrNameLst>
                                      </p:cBhvr>
                                      <p:to>
                                        <p:strVal val="visible"/>
                                      </p:to>
                                    </p:set>
                                    <p:anim calcmode="lin" valueType="num">
                                      <p:cBhvr additive="repl">
                                        <p:cTn id="11" dur="500" fill="hold"/>
                                        <p:tgtEl>
                                          <p:spTgt spid="223"/>
                                        </p:tgtEl>
                                        <p:attrNameLst>
                                          <p:attrName>ppt_w</p:attrName>
                                        </p:attrNameLst>
                                      </p:cBhvr>
                                      <p:tavLst>
                                        <p:tav tm="0">
                                          <p:val>
                                            <p:fltVal val="0"/>
                                          </p:val>
                                        </p:tav>
                                        <p:tav tm="100000">
                                          <p:val>
                                            <p:strVal val="#ppt_w"/>
                                          </p:val>
                                        </p:tav>
                                      </p:tavLst>
                                    </p:anim>
                                    <p:anim calcmode="lin" valueType="num">
                                      <p:cBhvr additive="repl">
                                        <p:cTn id="12" dur="500" fill="hold"/>
                                        <p:tgtEl>
                                          <p:spTgt spid="223"/>
                                        </p:tgtEl>
                                        <p:attrNameLst>
                                          <p:attrName>ppt_h</p:attrName>
                                        </p:attrNameLst>
                                      </p:cBhvr>
                                      <p:tavLst>
                                        <p:tav tm="0">
                                          <p:val>
                                            <p:fltVal val="0"/>
                                          </p:val>
                                        </p:tav>
                                        <p:tav tm="100000">
                                          <p:val>
                                            <p:strVal val="#ppt_h"/>
                                          </p:val>
                                        </p:tav>
                                      </p:tavLst>
                                    </p:anim>
                                    <p:animEffect transition="in" filter="fade">
                                      <p:cBhvr additive="repl">
                                        <p:cTn id="13" dur="500"/>
                                        <p:tgtEl>
                                          <p:spTgt spid="22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30"/>
                                        </p:tgtEl>
                                        <p:attrNameLst>
                                          <p:attrName>style.visibility</p:attrName>
                                        </p:attrNameLst>
                                      </p:cBhvr>
                                      <p:to>
                                        <p:strVal val="visible"/>
                                      </p:to>
                                    </p:set>
                                    <p:anim calcmode="lin" valueType="num">
                                      <p:cBhvr additive="repl">
                                        <p:cTn id="18" dur="500" fill="hold"/>
                                        <p:tgtEl>
                                          <p:spTgt spid="230"/>
                                        </p:tgtEl>
                                        <p:attrNameLst>
                                          <p:attrName>ppt_w</p:attrName>
                                        </p:attrNameLst>
                                      </p:cBhvr>
                                      <p:tavLst>
                                        <p:tav tm="0">
                                          <p:val>
                                            <p:fltVal val="0"/>
                                          </p:val>
                                        </p:tav>
                                        <p:tav tm="100000">
                                          <p:val>
                                            <p:strVal val="#ppt_w"/>
                                          </p:val>
                                        </p:tav>
                                      </p:tavLst>
                                    </p:anim>
                                    <p:anim calcmode="lin" valueType="num">
                                      <p:cBhvr additive="repl">
                                        <p:cTn id="19" dur="500" fill="hold"/>
                                        <p:tgtEl>
                                          <p:spTgt spid="230"/>
                                        </p:tgtEl>
                                        <p:attrNameLst>
                                          <p:attrName>ppt_h</p:attrName>
                                        </p:attrNameLst>
                                      </p:cBhvr>
                                      <p:tavLst>
                                        <p:tav tm="0">
                                          <p:val>
                                            <p:fltVal val="0"/>
                                          </p:val>
                                        </p:tav>
                                        <p:tav tm="100000">
                                          <p:val>
                                            <p:strVal val="#ppt_h"/>
                                          </p:val>
                                        </p:tav>
                                      </p:tavLst>
                                    </p:anim>
                                    <p:animEffect transition="in" filter="fade">
                                      <p:cBhvr additive="repl">
                                        <p:cTn id="20" dur="500"/>
                                        <p:tgtEl>
                                          <p:spTgt spid="23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37"/>
                                        </p:tgtEl>
                                        <p:attrNameLst>
                                          <p:attrName>style.visibility</p:attrName>
                                        </p:attrNameLst>
                                      </p:cBhvr>
                                      <p:to>
                                        <p:strVal val="visible"/>
                                      </p:to>
                                    </p:set>
                                    <p:anim calcmode="lin" valueType="num">
                                      <p:cBhvr additive="repl">
                                        <p:cTn id="23" dur="500" fill="hold"/>
                                        <p:tgtEl>
                                          <p:spTgt spid="237"/>
                                        </p:tgtEl>
                                        <p:attrNameLst>
                                          <p:attrName>ppt_w</p:attrName>
                                        </p:attrNameLst>
                                      </p:cBhvr>
                                      <p:tavLst>
                                        <p:tav tm="0">
                                          <p:val>
                                            <p:fltVal val="0"/>
                                          </p:val>
                                        </p:tav>
                                        <p:tav tm="100000">
                                          <p:val>
                                            <p:strVal val="#ppt_w"/>
                                          </p:val>
                                        </p:tav>
                                      </p:tavLst>
                                    </p:anim>
                                    <p:anim calcmode="lin" valueType="num">
                                      <p:cBhvr additive="repl">
                                        <p:cTn id="24" dur="500" fill="hold"/>
                                        <p:tgtEl>
                                          <p:spTgt spid="237"/>
                                        </p:tgtEl>
                                        <p:attrNameLst>
                                          <p:attrName>ppt_h</p:attrName>
                                        </p:attrNameLst>
                                      </p:cBhvr>
                                      <p:tavLst>
                                        <p:tav tm="0">
                                          <p:val>
                                            <p:fltVal val="0"/>
                                          </p:val>
                                        </p:tav>
                                        <p:tav tm="100000">
                                          <p:val>
                                            <p:strVal val="#ppt_h"/>
                                          </p:val>
                                        </p:tav>
                                      </p:tavLst>
                                    </p:anim>
                                    <p:animEffect transition="in" filter="fade">
                                      <p:cBhvr additive="repl">
                                        <p:cTn id="25" dur="500"/>
                                        <p:tgtEl>
                                          <p:spTgt spid="23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47"/>
                                        </p:tgtEl>
                                        <p:attrNameLst>
                                          <p:attrName>style.visibility</p:attrName>
                                        </p:attrNameLst>
                                      </p:cBhvr>
                                      <p:to>
                                        <p:strVal val="visible"/>
                                      </p:to>
                                    </p:set>
                                    <p:anim calcmode="lin" valueType="num">
                                      <p:cBhvr additive="repl">
                                        <p:cTn id="28" dur="500" fill="hold"/>
                                        <p:tgtEl>
                                          <p:spTgt spid="247"/>
                                        </p:tgtEl>
                                        <p:attrNameLst>
                                          <p:attrName>ppt_w</p:attrName>
                                        </p:attrNameLst>
                                      </p:cBhvr>
                                      <p:tavLst>
                                        <p:tav tm="0">
                                          <p:val>
                                            <p:fltVal val="0"/>
                                          </p:val>
                                        </p:tav>
                                        <p:tav tm="100000">
                                          <p:val>
                                            <p:strVal val="#ppt_w"/>
                                          </p:val>
                                        </p:tav>
                                      </p:tavLst>
                                    </p:anim>
                                    <p:anim calcmode="lin" valueType="num">
                                      <p:cBhvr additive="repl">
                                        <p:cTn id="29" dur="500" fill="hold"/>
                                        <p:tgtEl>
                                          <p:spTgt spid="247"/>
                                        </p:tgtEl>
                                        <p:attrNameLst>
                                          <p:attrName>ppt_h</p:attrName>
                                        </p:attrNameLst>
                                      </p:cBhvr>
                                      <p:tavLst>
                                        <p:tav tm="0">
                                          <p:val>
                                            <p:fltVal val="0"/>
                                          </p:val>
                                        </p:tav>
                                        <p:tav tm="100000">
                                          <p:val>
                                            <p:strVal val="#ppt_h"/>
                                          </p:val>
                                        </p:tav>
                                      </p:tavLst>
                                    </p:anim>
                                    <p:animEffect transition="in" filter="fade">
                                      <p:cBhvr additive="repl">
                                        <p:cTn id="30" dur="500"/>
                                        <p:tgtEl>
                                          <p:spTgt spid="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255"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企业礼仪培训不仅可以提升员工素质和企业形象，更可以对员工的积极工作态度产生深远的影响。通过规范与培训，员工能够更好地融入企业文化，展现专业素养，从而激发出更高效率的工作态度。</a:t>
            </a:r>
            <a:endParaRPr lang="en-US" sz="2000" b="0" strike="noStrike" spc="-1">
              <a:solidFill>
                <a:srgbClr val="000000"/>
              </a:solidFill>
              <a:latin typeface="Arial"/>
            </a:endParaRPr>
          </a:p>
        </p:txBody>
      </p:sp>
      <p:pic>
        <p:nvPicPr>
          <p:cNvPr id="256"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56"/>
                                        </p:tgtEl>
                                        <p:attrNameLst>
                                          <p:attrName>style.visibility</p:attrName>
                                        </p:attrNameLst>
                                      </p:cBhvr>
                                      <p:to>
                                        <p:strVal val="visible"/>
                                      </p:to>
                                    </p:set>
                                    <p:anim calcmode="lin" valueType="num">
                                      <p:cBhvr additive="repl">
                                        <p:cTn id="7" dur="500" fill="hold"/>
                                        <p:tgtEl>
                                          <p:spTgt spid="256"/>
                                        </p:tgtEl>
                                        <p:attrNameLst>
                                          <p:attrName>ppt_w</p:attrName>
                                        </p:attrNameLst>
                                      </p:cBhvr>
                                      <p:tavLst>
                                        <p:tav tm="0">
                                          <p:val>
                                            <p:fltVal val="0"/>
                                          </p:val>
                                        </p:tav>
                                        <p:tav tm="100000">
                                          <p:val>
                                            <p:strVal val="#ppt_w"/>
                                          </p:val>
                                        </p:tav>
                                      </p:tavLst>
                                    </p:anim>
                                    <p:anim calcmode="lin" valueType="num">
                                      <p:cBhvr additive="repl">
                                        <p:cTn id="8" dur="500" fill="hold"/>
                                        <p:tgtEl>
                                          <p:spTgt spid="256"/>
                                        </p:tgtEl>
                                        <p:attrNameLst>
                                          <p:attrName>ppt_h</p:attrName>
                                        </p:attrNameLst>
                                      </p:cBhvr>
                                      <p:tavLst>
                                        <p:tav tm="0">
                                          <p:val>
                                            <p:fltVal val="0"/>
                                          </p:val>
                                        </p:tav>
                                        <p:tav tm="100000">
                                          <p:val>
                                            <p:strVal val="#ppt_h"/>
                                          </p:val>
                                        </p:tav>
                                      </p:tavLst>
                                    </p:anim>
                                    <p:animEffect transition="in" filter="fade">
                                      <p:cBhvr additive="repl">
                                        <p:cTn id="9" dur="500"/>
                                        <p:tgtEl>
                                          <p:spTgt spid="2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7" name="图片 7"/>
          <p:cNvPicPr/>
          <p:nvPr/>
        </p:nvPicPr>
        <p:blipFill>
          <a:blip r:embed="rId3"/>
          <a:srcRect l="22204" r="2142"/>
          <a:stretch>
            <a:fillRect/>
          </a:stretch>
        </p:blipFill>
        <p:spPr>
          <a:xfrm>
            <a:off x="0" y="0"/>
            <a:ext cx="12191760" cy="6857640"/>
          </a:xfrm>
          <a:prstGeom prst="rect">
            <a:avLst/>
          </a:prstGeom>
          <a:ln w="0">
            <a:noFill/>
          </a:ln>
        </p:spPr>
      </p:pic>
      <p:sp>
        <p:nvSpPr>
          <p:cNvPr id="2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5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企业礼仪培训的内容</a:t>
            </a:r>
            <a:endParaRPr lang="en-US" sz="3600" b="0" strike="noStrike" spc="-1">
              <a:solidFill>
                <a:schemeClr val="dk1"/>
              </a:solidFill>
              <a:latin typeface="Arial"/>
            </a:endParaRPr>
          </a:p>
        </p:txBody>
      </p:sp>
      <p:sp>
        <p:nvSpPr>
          <p:cNvPr id="2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仪容仪表</a:t>
            </a:r>
            <a:endParaRPr lang="en-US" sz="3600" b="0" strike="noStrike" spc="-1">
              <a:solidFill>
                <a:schemeClr val="dk1"/>
              </a:solidFill>
              <a:latin typeface="Arial"/>
            </a:endParaRPr>
          </a:p>
        </p:txBody>
      </p:sp>
      <p:sp>
        <p:nvSpPr>
          <p:cNvPr id="262"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包括服装、妆容、发型等的合理搭配</a:t>
            </a:r>
            <a:endParaRPr lang="en-US" sz="1600" b="0" strike="noStrike" spc="-1">
              <a:solidFill>
                <a:srgbClr val="000000"/>
              </a:solidFill>
              <a:latin typeface="Arial"/>
            </a:endParaRPr>
          </a:p>
        </p:txBody>
      </p:sp>
      <p:sp>
        <p:nvSpPr>
          <p:cNvPr id="263"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着装规范</a:t>
            </a:r>
            <a:endParaRPr lang="en-US" sz="2000" b="0" strike="noStrike" spc="-1">
              <a:solidFill>
                <a:srgbClr val="000000"/>
              </a:solidFill>
              <a:latin typeface="Arial"/>
            </a:endParaRPr>
          </a:p>
        </p:txBody>
      </p:sp>
      <p:sp>
        <p:nvSpPr>
          <p:cNvPr id="264"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对员工外表形象的要求和细节</a:t>
            </a:r>
            <a:endParaRPr lang="en-US" sz="1600" b="0" strike="noStrike" spc="-1">
              <a:solidFill>
                <a:srgbClr val="000000"/>
              </a:solidFill>
              <a:latin typeface="Arial"/>
            </a:endParaRPr>
          </a:p>
        </p:txBody>
      </p:sp>
      <p:sp>
        <p:nvSpPr>
          <p:cNvPr id="265"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仪表仪容要求</a:t>
            </a:r>
            <a:endParaRPr lang="en-US" sz="2000" b="0" strike="noStrike" spc="-1">
              <a:solidFill>
                <a:srgbClr val="000000"/>
              </a:solidFill>
              <a:latin typeface="Arial"/>
            </a:endParaRPr>
          </a:p>
        </p:txBody>
      </p:sp>
      <p:sp>
        <p:nvSpPr>
          <p:cNvPr id="266"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如何提升个人形象，展现职业魅力</a:t>
            </a:r>
            <a:endParaRPr lang="en-US" sz="1600" b="0" strike="noStrike" spc="-1">
              <a:solidFill>
                <a:srgbClr val="000000"/>
              </a:solidFill>
              <a:latin typeface="Arial"/>
            </a:endParaRPr>
          </a:p>
        </p:txBody>
      </p:sp>
      <p:sp>
        <p:nvSpPr>
          <p:cNvPr id="267"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个人形象管理</a:t>
            </a:r>
            <a:endParaRPr lang="en-US" sz="2000" b="0" strike="noStrike" spc="-1">
              <a:solidFill>
                <a:srgbClr val="000000"/>
              </a:solidFill>
              <a:latin typeface="Arial"/>
            </a:endParaRPr>
          </a:p>
        </p:txBody>
      </p:sp>
      <p:sp>
        <p:nvSpPr>
          <p:cNvPr id="268"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9"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70"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71" name="组合 4"/>
          <p:cNvGrpSpPr/>
          <p:nvPr/>
        </p:nvGrpSpPr>
        <p:grpSpPr>
          <a:xfrm>
            <a:off x="577800" y="381240"/>
            <a:ext cx="3060720" cy="2445480"/>
            <a:chOff x="577800" y="381240"/>
            <a:chExt cx="3060720" cy="2445480"/>
          </a:xfrm>
        </p:grpSpPr>
        <p:grpSp>
          <p:nvGrpSpPr>
            <p:cNvPr id="272" name="组合 19"/>
            <p:cNvGrpSpPr/>
            <p:nvPr/>
          </p:nvGrpSpPr>
          <p:grpSpPr>
            <a:xfrm>
              <a:off x="577800" y="381240"/>
              <a:ext cx="3060720" cy="2040480"/>
              <a:chOff x="577800" y="381240"/>
              <a:chExt cx="3060720" cy="2040480"/>
            </a:xfrm>
          </p:grpSpPr>
          <p:graphicFrame>
            <p:nvGraphicFramePr>
              <p:cNvPr id="273"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74" name="组合 25"/>
              <p:cNvGrpSpPr/>
              <p:nvPr/>
            </p:nvGrpSpPr>
            <p:grpSpPr>
              <a:xfrm>
                <a:off x="1387800" y="696600"/>
                <a:ext cx="1394640" cy="1394640"/>
                <a:chOff x="1387800" y="696600"/>
                <a:chExt cx="1394640" cy="1394640"/>
              </a:xfrm>
            </p:grpSpPr>
            <p:sp>
              <p:nvSpPr>
                <p:cNvPr id="275"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76"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77"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8" name="组合 7"/>
          <p:cNvGrpSpPr/>
          <p:nvPr/>
        </p:nvGrpSpPr>
        <p:grpSpPr>
          <a:xfrm>
            <a:off x="3127320" y="385200"/>
            <a:ext cx="3060720" cy="2445480"/>
            <a:chOff x="3127320" y="385200"/>
            <a:chExt cx="3060720" cy="2445480"/>
          </a:xfrm>
        </p:grpSpPr>
        <p:sp>
          <p:nvSpPr>
            <p:cNvPr id="279"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80" name="组合 9"/>
            <p:cNvGrpSpPr/>
            <p:nvPr/>
          </p:nvGrpSpPr>
          <p:grpSpPr>
            <a:xfrm>
              <a:off x="3127320" y="385200"/>
              <a:ext cx="3060720" cy="2445480"/>
              <a:chOff x="3127320" y="385200"/>
              <a:chExt cx="3060720" cy="2445480"/>
            </a:xfrm>
          </p:grpSpPr>
          <p:grpSp>
            <p:nvGrpSpPr>
              <p:cNvPr id="281" name="组合 13"/>
              <p:cNvGrpSpPr/>
              <p:nvPr/>
            </p:nvGrpSpPr>
            <p:grpSpPr>
              <a:xfrm>
                <a:off x="3127320" y="385200"/>
                <a:ext cx="3060720" cy="2040480"/>
                <a:chOff x="3127320" y="385200"/>
                <a:chExt cx="3060720" cy="2040480"/>
              </a:xfrm>
            </p:grpSpPr>
            <p:graphicFrame>
              <p:nvGraphicFramePr>
                <p:cNvPr id="282"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83"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4"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85" name="组合 10"/>
          <p:cNvGrpSpPr/>
          <p:nvPr/>
        </p:nvGrpSpPr>
        <p:grpSpPr>
          <a:xfrm>
            <a:off x="5771880" y="380880"/>
            <a:ext cx="3060720" cy="2445480"/>
            <a:chOff x="5771880" y="380880"/>
            <a:chExt cx="3060720" cy="2445480"/>
          </a:xfrm>
        </p:grpSpPr>
        <p:grpSp>
          <p:nvGrpSpPr>
            <p:cNvPr id="286" name="组合 11"/>
            <p:cNvGrpSpPr/>
            <p:nvPr/>
          </p:nvGrpSpPr>
          <p:grpSpPr>
            <a:xfrm>
              <a:off x="5771880" y="380880"/>
              <a:ext cx="3060720" cy="2445480"/>
              <a:chOff x="5771880" y="380880"/>
              <a:chExt cx="3060720" cy="2445480"/>
            </a:xfrm>
          </p:grpSpPr>
          <p:grpSp>
            <p:nvGrpSpPr>
              <p:cNvPr id="287" name="组合 14"/>
              <p:cNvGrpSpPr/>
              <p:nvPr/>
            </p:nvGrpSpPr>
            <p:grpSpPr>
              <a:xfrm>
                <a:off x="5771880" y="380880"/>
                <a:ext cx="3060720" cy="2040480"/>
                <a:chOff x="5771880" y="380880"/>
                <a:chExt cx="3060720" cy="2040480"/>
              </a:xfrm>
            </p:grpSpPr>
            <p:graphicFrame>
              <p:nvGraphicFramePr>
                <p:cNvPr id="288"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89"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0"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91" name="Group 65"/>
            <p:cNvGrpSpPr/>
            <p:nvPr/>
          </p:nvGrpSpPr>
          <p:grpSpPr>
            <a:xfrm>
              <a:off x="7055640" y="1229040"/>
              <a:ext cx="479880" cy="476640"/>
              <a:chOff x="7055640" y="1229040"/>
              <a:chExt cx="479880" cy="476640"/>
            </a:xfrm>
          </p:grpSpPr>
          <p:sp>
            <p:nvSpPr>
              <p:cNvPr id="292"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3"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4"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95" name="组合 12"/>
          <p:cNvGrpSpPr/>
          <p:nvPr/>
        </p:nvGrpSpPr>
        <p:grpSpPr>
          <a:xfrm>
            <a:off x="8371800" y="384480"/>
            <a:ext cx="3060720" cy="2445480"/>
            <a:chOff x="8371800" y="384480"/>
            <a:chExt cx="3060720" cy="2445480"/>
          </a:xfrm>
        </p:grpSpPr>
        <p:sp>
          <p:nvSpPr>
            <p:cNvPr id="296"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7" name="组合 13"/>
            <p:cNvGrpSpPr/>
            <p:nvPr/>
          </p:nvGrpSpPr>
          <p:grpSpPr>
            <a:xfrm>
              <a:off x="8371800" y="384480"/>
              <a:ext cx="3060720" cy="2445480"/>
              <a:chOff x="8371800" y="384480"/>
              <a:chExt cx="3060720" cy="2445480"/>
            </a:xfrm>
          </p:grpSpPr>
          <p:grpSp>
            <p:nvGrpSpPr>
              <p:cNvPr id="298" name="组合 14"/>
              <p:cNvGrpSpPr/>
              <p:nvPr/>
            </p:nvGrpSpPr>
            <p:grpSpPr>
              <a:xfrm>
                <a:off x="8371800" y="384480"/>
                <a:ext cx="3060720" cy="2040480"/>
                <a:chOff x="8371800" y="384480"/>
                <a:chExt cx="3060720" cy="2040480"/>
              </a:xfrm>
            </p:grpSpPr>
            <p:graphicFrame>
              <p:nvGraphicFramePr>
                <p:cNvPr id="299"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00"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01"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70"/>
                                        </p:tgtEl>
                                        <p:attrNameLst>
                                          <p:attrName>style.visibility</p:attrName>
                                        </p:attrNameLst>
                                      </p:cBhvr>
                                      <p:to>
                                        <p:strVal val="visible"/>
                                      </p:to>
                                    </p:set>
                                    <p:anim calcmode="lin" valueType="num">
                                      <p:cBhvr additive="repl">
                                        <p:cTn id="7" dur="500" fill="hold"/>
                                        <p:tgtEl>
                                          <p:spTgt spid="270"/>
                                        </p:tgtEl>
                                        <p:attrNameLst>
                                          <p:attrName>ppt_x</p:attrName>
                                        </p:attrNameLst>
                                      </p:cBhvr>
                                      <p:tavLst>
                                        <p:tav tm="0">
                                          <p:val>
                                            <p:strVal val="#ppt_x"/>
                                          </p:val>
                                        </p:tav>
                                        <p:tav tm="100000">
                                          <p:val>
                                            <p:strVal val="#ppt_x"/>
                                          </p:val>
                                        </p:tav>
                                      </p:tavLst>
                                    </p:anim>
                                    <p:anim calcmode="lin" valueType="num">
                                      <p:cBhvr additive="repl">
                                        <p:cTn id="8" dur="500" fill="hold"/>
                                        <p:tgtEl>
                                          <p:spTgt spid="270"/>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71"/>
                                        </p:tgtEl>
                                        <p:attrNameLst>
                                          <p:attrName>style.visibility</p:attrName>
                                        </p:attrNameLst>
                                      </p:cBhvr>
                                      <p:to>
                                        <p:strVal val="visible"/>
                                      </p:to>
                                    </p:set>
                                    <p:anim calcmode="lin" valueType="num">
                                      <p:cBhvr additive="repl">
                                        <p:cTn id="11" dur="500" fill="hold"/>
                                        <p:tgtEl>
                                          <p:spTgt spid="271"/>
                                        </p:tgtEl>
                                        <p:attrNameLst>
                                          <p:attrName>ppt_w</p:attrName>
                                        </p:attrNameLst>
                                      </p:cBhvr>
                                      <p:tavLst>
                                        <p:tav tm="0">
                                          <p:val>
                                            <p:fltVal val="0"/>
                                          </p:val>
                                        </p:tav>
                                        <p:tav tm="100000">
                                          <p:val>
                                            <p:strVal val="#ppt_w"/>
                                          </p:val>
                                        </p:tav>
                                      </p:tavLst>
                                    </p:anim>
                                    <p:anim calcmode="lin" valueType="num">
                                      <p:cBhvr additive="repl">
                                        <p:cTn id="12" dur="500" fill="hold"/>
                                        <p:tgtEl>
                                          <p:spTgt spid="271"/>
                                        </p:tgtEl>
                                        <p:attrNameLst>
                                          <p:attrName>ppt_h</p:attrName>
                                        </p:attrNameLst>
                                      </p:cBhvr>
                                      <p:tavLst>
                                        <p:tav tm="0">
                                          <p:val>
                                            <p:fltVal val="0"/>
                                          </p:val>
                                        </p:tav>
                                        <p:tav tm="100000">
                                          <p:val>
                                            <p:strVal val="#ppt_h"/>
                                          </p:val>
                                        </p:tav>
                                      </p:tavLst>
                                    </p:anim>
                                    <p:animEffect transition="in" filter="fade">
                                      <p:cBhvr additive="repl">
                                        <p:cTn id="13" dur="500"/>
                                        <p:tgtEl>
                                          <p:spTgt spid="27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78"/>
                                        </p:tgtEl>
                                        <p:attrNameLst>
                                          <p:attrName>style.visibility</p:attrName>
                                        </p:attrNameLst>
                                      </p:cBhvr>
                                      <p:to>
                                        <p:strVal val="visible"/>
                                      </p:to>
                                    </p:set>
                                    <p:anim calcmode="lin" valueType="num">
                                      <p:cBhvr additive="repl">
                                        <p:cTn id="18" dur="500" fill="hold"/>
                                        <p:tgtEl>
                                          <p:spTgt spid="278"/>
                                        </p:tgtEl>
                                        <p:attrNameLst>
                                          <p:attrName>ppt_w</p:attrName>
                                        </p:attrNameLst>
                                      </p:cBhvr>
                                      <p:tavLst>
                                        <p:tav tm="0">
                                          <p:val>
                                            <p:fltVal val="0"/>
                                          </p:val>
                                        </p:tav>
                                        <p:tav tm="100000">
                                          <p:val>
                                            <p:strVal val="#ppt_w"/>
                                          </p:val>
                                        </p:tav>
                                      </p:tavLst>
                                    </p:anim>
                                    <p:anim calcmode="lin" valueType="num">
                                      <p:cBhvr additive="repl">
                                        <p:cTn id="19" dur="500" fill="hold"/>
                                        <p:tgtEl>
                                          <p:spTgt spid="278"/>
                                        </p:tgtEl>
                                        <p:attrNameLst>
                                          <p:attrName>ppt_h</p:attrName>
                                        </p:attrNameLst>
                                      </p:cBhvr>
                                      <p:tavLst>
                                        <p:tav tm="0">
                                          <p:val>
                                            <p:fltVal val="0"/>
                                          </p:val>
                                        </p:tav>
                                        <p:tav tm="100000">
                                          <p:val>
                                            <p:strVal val="#ppt_h"/>
                                          </p:val>
                                        </p:tav>
                                      </p:tavLst>
                                    </p:anim>
                                    <p:animEffect transition="in" filter="fade">
                                      <p:cBhvr additive="repl">
                                        <p:cTn id="20" dur="500"/>
                                        <p:tgtEl>
                                          <p:spTgt spid="27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85"/>
                                        </p:tgtEl>
                                        <p:attrNameLst>
                                          <p:attrName>style.visibility</p:attrName>
                                        </p:attrNameLst>
                                      </p:cBhvr>
                                      <p:to>
                                        <p:strVal val="visible"/>
                                      </p:to>
                                    </p:set>
                                    <p:anim calcmode="lin" valueType="num">
                                      <p:cBhvr additive="repl">
                                        <p:cTn id="23" dur="500" fill="hold"/>
                                        <p:tgtEl>
                                          <p:spTgt spid="285"/>
                                        </p:tgtEl>
                                        <p:attrNameLst>
                                          <p:attrName>ppt_w</p:attrName>
                                        </p:attrNameLst>
                                      </p:cBhvr>
                                      <p:tavLst>
                                        <p:tav tm="0">
                                          <p:val>
                                            <p:fltVal val="0"/>
                                          </p:val>
                                        </p:tav>
                                        <p:tav tm="100000">
                                          <p:val>
                                            <p:strVal val="#ppt_w"/>
                                          </p:val>
                                        </p:tav>
                                      </p:tavLst>
                                    </p:anim>
                                    <p:anim calcmode="lin" valueType="num">
                                      <p:cBhvr additive="repl">
                                        <p:cTn id="24" dur="500" fill="hold"/>
                                        <p:tgtEl>
                                          <p:spTgt spid="285"/>
                                        </p:tgtEl>
                                        <p:attrNameLst>
                                          <p:attrName>ppt_h</p:attrName>
                                        </p:attrNameLst>
                                      </p:cBhvr>
                                      <p:tavLst>
                                        <p:tav tm="0">
                                          <p:val>
                                            <p:fltVal val="0"/>
                                          </p:val>
                                        </p:tav>
                                        <p:tav tm="100000">
                                          <p:val>
                                            <p:strVal val="#ppt_h"/>
                                          </p:val>
                                        </p:tav>
                                      </p:tavLst>
                                    </p:anim>
                                    <p:animEffect transition="in" filter="fade">
                                      <p:cBhvr additive="repl">
                                        <p:cTn id="25" dur="500"/>
                                        <p:tgtEl>
                                          <p:spTgt spid="28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95"/>
                                        </p:tgtEl>
                                        <p:attrNameLst>
                                          <p:attrName>style.visibility</p:attrName>
                                        </p:attrNameLst>
                                      </p:cBhvr>
                                      <p:to>
                                        <p:strVal val="visible"/>
                                      </p:to>
                                    </p:set>
                                    <p:anim calcmode="lin" valueType="num">
                                      <p:cBhvr additive="repl">
                                        <p:cTn id="28" dur="500" fill="hold"/>
                                        <p:tgtEl>
                                          <p:spTgt spid="295"/>
                                        </p:tgtEl>
                                        <p:attrNameLst>
                                          <p:attrName>ppt_w</p:attrName>
                                        </p:attrNameLst>
                                      </p:cBhvr>
                                      <p:tavLst>
                                        <p:tav tm="0">
                                          <p:val>
                                            <p:fltVal val="0"/>
                                          </p:val>
                                        </p:tav>
                                        <p:tav tm="100000">
                                          <p:val>
                                            <p:strVal val="#ppt_w"/>
                                          </p:val>
                                        </p:tav>
                                      </p:tavLst>
                                    </p:anim>
                                    <p:anim calcmode="lin" valueType="num">
                                      <p:cBhvr additive="repl">
                                        <p:cTn id="29" dur="500" fill="hold"/>
                                        <p:tgtEl>
                                          <p:spTgt spid="295"/>
                                        </p:tgtEl>
                                        <p:attrNameLst>
                                          <p:attrName>ppt_h</p:attrName>
                                        </p:attrNameLst>
                                      </p:cBhvr>
                                      <p:tavLst>
                                        <p:tav tm="0">
                                          <p:val>
                                            <p:fltVal val="0"/>
                                          </p:val>
                                        </p:tav>
                                        <p:tav tm="100000">
                                          <p:val>
                                            <p:strVal val="#ppt_h"/>
                                          </p:val>
                                        </p:tav>
                                      </p:tavLst>
                                    </p:anim>
                                    <p:animEffect transition="in" filter="fade">
                                      <p:cBhvr additive="repl">
                                        <p:cTn id="30" dur="500"/>
                                        <p:tgtEl>
                                          <p:spTgt spid="2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03"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4"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会议礼仪</a:t>
            </a:r>
            <a:endParaRPr lang="en-US" sz="1800" b="0" strike="noStrike" spc="-1">
              <a:solidFill>
                <a:srgbClr val="000000"/>
              </a:solidFill>
              <a:latin typeface="Arial"/>
            </a:endParaRPr>
          </a:p>
        </p:txBody>
      </p:sp>
      <p:sp>
        <p:nvSpPr>
          <p:cNvPr id="305"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会议前后的礼仪准备和规范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会议中的礼仪行为</a:t>
            </a:r>
            <a:endParaRPr lang="en-US" sz="1400" b="0" strike="noStrike" spc="-1">
              <a:solidFill>
                <a:srgbClr val="000000"/>
              </a:solidFill>
              <a:latin typeface="Arial"/>
            </a:endParaRPr>
          </a:p>
        </p:txBody>
      </p:sp>
      <p:sp>
        <p:nvSpPr>
          <p:cNvPr id="306"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7"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商务活动礼仪</a:t>
            </a:r>
            <a:endParaRPr lang="en-US" sz="1800" b="0" strike="noStrike" spc="-1">
              <a:solidFill>
                <a:srgbClr val="000000"/>
              </a:solidFill>
              <a:latin typeface="Arial"/>
            </a:endParaRPr>
          </a:p>
        </p:txBody>
      </p:sp>
      <p:sp>
        <p:nvSpPr>
          <p:cNvPr id="308"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参加商务活动时的礼仪守则</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如何展现企业形象</a:t>
            </a:r>
            <a:endParaRPr lang="en-US" sz="1400" b="0" strike="noStrike" spc="-1">
              <a:solidFill>
                <a:srgbClr val="000000"/>
              </a:solidFill>
              <a:latin typeface="Arial"/>
            </a:endParaRPr>
          </a:p>
        </p:txBody>
      </p:sp>
      <p:sp>
        <p:nvSpPr>
          <p:cNvPr id="309"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0"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11"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31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商务礼仪</a:t>
            </a:r>
            <a:endParaRPr lang="en-US" sz="3600" b="0" strike="noStrike" spc="-1">
              <a:solidFill>
                <a:schemeClr val="dk1"/>
              </a:solidFill>
              <a:latin typeface="Arial"/>
            </a:endParaRPr>
          </a:p>
        </p:txBody>
      </p:sp>
      <p:sp>
        <p:nvSpPr>
          <p:cNvPr id="313"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4"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商务社交礼仪</a:t>
            </a:r>
            <a:endParaRPr lang="en-US" sz="1800" b="0" strike="noStrike" spc="-1">
              <a:solidFill>
                <a:srgbClr val="000000"/>
              </a:solidFill>
              <a:latin typeface="Arial"/>
            </a:endParaRPr>
          </a:p>
        </p:txBody>
      </p:sp>
      <p:sp>
        <p:nvSpPr>
          <p:cNvPr id="315"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介绍如何在商务场合中进行社交互动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注意事项和示范</a:t>
            </a:r>
            <a:endParaRPr lang="en-US" sz="1400" b="0" strike="noStrike" spc="-1">
              <a:solidFill>
                <a:srgbClr val="000000"/>
              </a:solidFill>
              <a:latin typeface="Arial"/>
            </a:endParaRPr>
          </a:p>
        </p:txBody>
      </p:sp>
      <p:grpSp>
        <p:nvGrpSpPr>
          <p:cNvPr id="316" name="组合 4"/>
          <p:cNvGrpSpPr/>
          <p:nvPr/>
        </p:nvGrpSpPr>
        <p:grpSpPr>
          <a:xfrm>
            <a:off x="0" y="497520"/>
            <a:ext cx="3060720" cy="2445480"/>
            <a:chOff x="0" y="497520"/>
            <a:chExt cx="3060720" cy="2445480"/>
          </a:xfrm>
        </p:grpSpPr>
        <p:grpSp>
          <p:nvGrpSpPr>
            <p:cNvPr id="317" name="组合 19"/>
            <p:cNvGrpSpPr/>
            <p:nvPr/>
          </p:nvGrpSpPr>
          <p:grpSpPr>
            <a:xfrm>
              <a:off x="0" y="497520"/>
              <a:ext cx="3060720" cy="2040480"/>
              <a:chOff x="0" y="497520"/>
              <a:chExt cx="3060720" cy="2040480"/>
            </a:xfrm>
          </p:grpSpPr>
          <p:graphicFrame>
            <p:nvGraphicFramePr>
              <p:cNvPr id="318"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319" name="组合 25"/>
              <p:cNvGrpSpPr/>
              <p:nvPr/>
            </p:nvGrpSpPr>
            <p:grpSpPr>
              <a:xfrm>
                <a:off x="810000" y="812520"/>
                <a:ext cx="1394640" cy="1394640"/>
                <a:chOff x="810000" y="812520"/>
                <a:chExt cx="1394640" cy="1394640"/>
              </a:xfrm>
            </p:grpSpPr>
            <p:sp>
              <p:nvSpPr>
                <p:cNvPr id="320"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21"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22"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23" name="组合 8"/>
          <p:cNvGrpSpPr/>
          <p:nvPr/>
        </p:nvGrpSpPr>
        <p:grpSpPr>
          <a:xfrm>
            <a:off x="2778120" y="497520"/>
            <a:ext cx="3060720" cy="2445480"/>
            <a:chOff x="2778120" y="497520"/>
            <a:chExt cx="3060720" cy="2445480"/>
          </a:xfrm>
        </p:grpSpPr>
        <p:sp>
          <p:nvSpPr>
            <p:cNvPr id="324"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25" name="组合 6"/>
            <p:cNvGrpSpPr/>
            <p:nvPr/>
          </p:nvGrpSpPr>
          <p:grpSpPr>
            <a:xfrm>
              <a:off x="2778120" y="497520"/>
              <a:ext cx="3060720" cy="2445480"/>
              <a:chOff x="2778120" y="497520"/>
              <a:chExt cx="3060720" cy="2445480"/>
            </a:xfrm>
          </p:grpSpPr>
          <p:grpSp>
            <p:nvGrpSpPr>
              <p:cNvPr id="326" name="组合 13"/>
              <p:cNvGrpSpPr/>
              <p:nvPr/>
            </p:nvGrpSpPr>
            <p:grpSpPr>
              <a:xfrm>
                <a:off x="2778120" y="497520"/>
                <a:ext cx="3060720" cy="2040480"/>
                <a:chOff x="2778120" y="497520"/>
                <a:chExt cx="3060720" cy="2040480"/>
              </a:xfrm>
            </p:grpSpPr>
            <p:graphicFrame>
              <p:nvGraphicFramePr>
                <p:cNvPr id="327"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328"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29"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30" name="组合 10"/>
          <p:cNvGrpSpPr/>
          <p:nvPr/>
        </p:nvGrpSpPr>
        <p:grpSpPr>
          <a:xfrm>
            <a:off x="5469480" y="508320"/>
            <a:ext cx="3060720" cy="2445480"/>
            <a:chOff x="5469480" y="508320"/>
            <a:chExt cx="3060720" cy="2445480"/>
          </a:xfrm>
        </p:grpSpPr>
        <p:grpSp>
          <p:nvGrpSpPr>
            <p:cNvPr id="331" name="组合 11"/>
            <p:cNvGrpSpPr/>
            <p:nvPr/>
          </p:nvGrpSpPr>
          <p:grpSpPr>
            <a:xfrm>
              <a:off x="5469480" y="508320"/>
              <a:ext cx="3060720" cy="2445480"/>
              <a:chOff x="5469480" y="508320"/>
              <a:chExt cx="3060720" cy="2445480"/>
            </a:xfrm>
          </p:grpSpPr>
          <p:grpSp>
            <p:nvGrpSpPr>
              <p:cNvPr id="332" name="组合 14"/>
              <p:cNvGrpSpPr/>
              <p:nvPr/>
            </p:nvGrpSpPr>
            <p:grpSpPr>
              <a:xfrm>
                <a:off x="5469480" y="508320"/>
                <a:ext cx="3060720" cy="2040480"/>
                <a:chOff x="5469480" y="508320"/>
                <a:chExt cx="3060720" cy="2040480"/>
              </a:xfrm>
            </p:grpSpPr>
            <p:graphicFrame>
              <p:nvGraphicFramePr>
                <p:cNvPr id="333"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334"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5"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36" name="Group 65"/>
            <p:cNvGrpSpPr/>
            <p:nvPr/>
          </p:nvGrpSpPr>
          <p:grpSpPr>
            <a:xfrm>
              <a:off x="6753240" y="1356480"/>
              <a:ext cx="479880" cy="476640"/>
              <a:chOff x="6753240" y="1356480"/>
              <a:chExt cx="479880" cy="476640"/>
            </a:xfrm>
          </p:grpSpPr>
          <p:sp>
            <p:nvSpPr>
              <p:cNvPr id="337"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8"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9"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40" name="组合 15"/>
          <p:cNvGrpSpPr/>
          <p:nvPr/>
        </p:nvGrpSpPr>
        <p:grpSpPr>
          <a:xfrm>
            <a:off x="8161920" y="389520"/>
            <a:ext cx="3060720" cy="2445840"/>
            <a:chOff x="8161920" y="389520"/>
            <a:chExt cx="3060720" cy="2445840"/>
          </a:xfrm>
        </p:grpSpPr>
        <p:sp>
          <p:nvSpPr>
            <p:cNvPr id="341"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42" name="组合 16"/>
            <p:cNvGrpSpPr/>
            <p:nvPr/>
          </p:nvGrpSpPr>
          <p:grpSpPr>
            <a:xfrm>
              <a:off x="8161920" y="389520"/>
              <a:ext cx="3060720" cy="2445840"/>
              <a:chOff x="8161920" y="389520"/>
              <a:chExt cx="3060720" cy="2445840"/>
            </a:xfrm>
          </p:grpSpPr>
          <p:grpSp>
            <p:nvGrpSpPr>
              <p:cNvPr id="343" name="组合 14"/>
              <p:cNvGrpSpPr/>
              <p:nvPr/>
            </p:nvGrpSpPr>
            <p:grpSpPr>
              <a:xfrm>
                <a:off x="8161920" y="389520"/>
                <a:ext cx="3060720" cy="2040480"/>
                <a:chOff x="8161920" y="389520"/>
                <a:chExt cx="3060720" cy="2040480"/>
              </a:xfrm>
            </p:grpSpPr>
            <p:graphicFrame>
              <p:nvGraphicFramePr>
                <p:cNvPr id="344"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345"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6"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02"/>
                                        </p:tgtEl>
                                        <p:attrNameLst>
                                          <p:attrName>style.visibility</p:attrName>
                                        </p:attrNameLst>
                                      </p:cBhvr>
                                      <p:to>
                                        <p:strVal val="visible"/>
                                      </p:to>
                                    </p:set>
                                    <p:anim calcmode="lin" valueType="num">
                                      <p:cBhvr additive="repl">
                                        <p:cTn id="7" dur="500" fill="hold"/>
                                        <p:tgtEl>
                                          <p:spTgt spid="302"/>
                                        </p:tgtEl>
                                        <p:attrNameLst>
                                          <p:attrName>ppt_x</p:attrName>
                                        </p:attrNameLst>
                                      </p:cBhvr>
                                      <p:tavLst>
                                        <p:tav tm="0">
                                          <p:val>
                                            <p:strVal val="#ppt_x"/>
                                          </p:val>
                                        </p:tav>
                                        <p:tav tm="100000">
                                          <p:val>
                                            <p:strVal val="#ppt_x"/>
                                          </p:val>
                                        </p:tav>
                                      </p:tavLst>
                                    </p:anim>
                                    <p:anim calcmode="lin" valueType="num">
                                      <p:cBhvr additive="repl">
                                        <p:cTn id="8" dur="500" fill="hold"/>
                                        <p:tgtEl>
                                          <p:spTgt spid="30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16"/>
                                        </p:tgtEl>
                                        <p:attrNameLst>
                                          <p:attrName>style.visibility</p:attrName>
                                        </p:attrNameLst>
                                      </p:cBhvr>
                                      <p:to>
                                        <p:strVal val="visible"/>
                                      </p:to>
                                    </p:set>
                                    <p:anim calcmode="lin" valueType="num">
                                      <p:cBhvr additive="repl">
                                        <p:cTn id="11" dur="500" fill="hold"/>
                                        <p:tgtEl>
                                          <p:spTgt spid="316"/>
                                        </p:tgtEl>
                                        <p:attrNameLst>
                                          <p:attrName>ppt_w</p:attrName>
                                        </p:attrNameLst>
                                      </p:cBhvr>
                                      <p:tavLst>
                                        <p:tav tm="0">
                                          <p:val>
                                            <p:fltVal val="0"/>
                                          </p:val>
                                        </p:tav>
                                        <p:tav tm="100000">
                                          <p:val>
                                            <p:strVal val="#ppt_w"/>
                                          </p:val>
                                        </p:tav>
                                      </p:tavLst>
                                    </p:anim>
                                    <p:anim calcmode="lin" valueType="num">
                                      <p:cBhvr additive="repl">
                                        <p:cTn id="12" dur="500" fill="hold"/>
                                        <p:tgtEl>
                                          <p:spTgt spid="316"/>
                                        </p:tgtEl>
                                        <p:attrNameLst>
                                          <p:attrName>ppt_h</p:attrName>
                                        </p:attrNameLst>
                                      </p:cBhvr>
                                      <p:tavLst>
                                        <p:tav tm="0">
                                          <p:val>
                                            <p:fltVal val="0"/>
                                          </p:val>
                                        </p:tav>
                                        <p:tav tm="100000">
                                          <p:val>
                                            <p:strVal val="#ppt_h"/>
                                          </p:val>
                                        </p:tav>
                                      </p:tavLst>
                                    </p:anim>
                                    <p:animEffect transition="in" filter="fade">
                                      <p:cBhvr additive="repl">
                                        <p:cTn id="13" dur="500"/>
                                        <p:tgtEl>
                                          <p:spTgt spid="31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23"/>
                                        </p:tgtEl>
                                        <p:attrNameLst>
                                          <p:attrName>style.visibility</p:attrName>
                                        </p:attrNameLst>
                                      </p:cBhvr>
                                      <p:to>
                                        <p:strVal val="visible"/>
                                      </p:to>
                                    </p:set>
                                    <p:anim calcmode="lin" valueType="num">
                                      <p:cBhvr additive="repl">
                                        <p:cTn id="18" dur="500" fill="hold"/>
                                        <p:tgtEl>
                                          <p:spTgt spid="323"/>
                                        </p:tgtEl>
                                        <p:attrNameLst>
                                          <p:attrName>ppt_w</p:attrName>
                                        </p:attrNameLst>
                                      </p:cBhvr>
                                      <p:tavLst>
                                        <p:tav tm="0">
                                          <p:val>
                                            <p:fltVal val="0"/>
                                          </p:val>
                                        </p:tav>
                                        <p:tav tm="100000">
                                          <p:val>
                                            <p:strVal val="#ppt_w"/>
                                          </p:val>
                                        </p:tav>
                                      </p:tavLst>
                                    </p:anim>
                                    <p:anim calcmode="lin" valueType="num">
                                      <p:cBhvr additive="repl">
                                        <p:cTn id="19" dur="500" fill="hold"/>
                                        <p:tgtEl>
                                          <p:spTgt spid="323"/>
                                        </p:tgtEl>
                                        <p:attrNameLst>
                                          <p:attrName>ppt_h</p:attrName>
                                        </p:attrNameLst>
                                      </p:cBhvr>
                                      <p:tavLst>
                                        <p:tav tm="0">
                                          <p:val>
                                            <p:fltVal val="0"/>
                                          </p:val>
                                        </p:tav>
                                        <p:tav tm="100000">
                                          <p:val>
                                            <p:strVal val="#ppt_h"/>
                                          </p:val>
                                        </p:tav>
                                      </p:tavLst>
                                    </p:anim>
                                    <p:animEffect transition="in" filter="fade">
                                      <p:cBhvr additive="repl">
                                        <p:cTn id="20" dur="500"/>
                                        <p:tgtEl>
                                          <p:spTgt spid="32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30"/>
                                        </p:tgtEl>
                                        <p:attrNameLst>
                                          <p:attrName>style.visibility</p:attrName>
                                        </p:attrNameLst>
                                      </p:cBhvr>
                                      <p:to>
                                        <p:strVal val="visible"/>
                                      </p:to>
                                    </p:set>
                                    <p:anim calcmode="lin" valueType="num">
                                      <p:cBhvr additive="repl">
                                        <p:cTn id="23" dur="500" fill="hold"/>
                                        <p:tgtEl>
                                          <p:spTgt spid="330"/>
                                        </p:tgtEl>
                                        <p:attrNameLst>
                                          <p:attrName>ppt_w</p:attrName>
                                        </p:attrNameLst>
                                      </p:cBhvr>
                                      <p:tavLst>
                                        <p:tav tm="0">
                                          <p:val>
                                            <p:fltVal val="0"/>
                                          </p:val>
                                        </p:tav>
                                        <p:tav tm="100000">
                                          <p:val>
                                            <p:strVal val="#ppt_w"/>
                                          </p:val>
                                        </p:tav>
                                      </p:tavLst>
                                    </p:anim>
                                    <p:anim calcmode="lin" valueType="num">
                                      <p:cBhvr additive="repl">
                                        <p:cTn id="24" dur="500" fill="hold"/>
                                        <p:tgtEl>
                                          <p:spTgt spid="330"/>
                                        </p:tgtEl>
                                        <p:attrNameLst>
                                          <p:attrName>ppt_h</p:attrName>
                                        </p:attrNameLst>
                                      </p:cBhvr>
                                      <p:tavLst>
                                        <p:tav tm="0">
                                          <p:val>
                                            <p:fltVal val="0"/>
                                          </p:val>
                                        </p:tav>
                                        <p:tav tm="100000">
                                          <p:val>
                                            <p:strVal val="#ppt_h"/>
                                          </p:val>
                                        </p:tav>
                                      </p:tavLst>
                                    </p:anim>
                                    <p:animEffect transition="in" filter="fade">
                                      <p:cBhvr additive="repl">
                                        <p:cTn id="25" dur="500"/>
                                        <p:tgtEl>
                                          <p:spTgt spid="33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40"/>
                                        </p:tgtEl>
                                        <p:attrNameLst>
                                          <p:attrName>style.visibility</p:attrName>
                                        </p:attrNameLst>
                                      </p:cBhvr>
                                      <p:to>
                                        <p:strVal val="visible"/>
                                      </p:to>
                                    </p:set>
                                    <p:anim calcmode="lin" valueType="num">
                                      <p:cBhvr additive="repl">
                                        <p:cTn id="28" dur="500" fill="hold"/>
                                        <p:tgtEl>
                                          <p:spTgt spid="340"/>
                                        </p:tgtEl>
                                        <p:attrNameLst>
                                          <p:attrName>ppt_w</p:attrName>
                                        </p:attrNameLst>
                                      </p:cBhvr>
                                      <p:tavLst>
                                        <p:tav tm="0">
                                          <p:val>
                                            <p:fltVal val="0"/>
                                          </p:val>
                                        </p:tav>
                                        <p:tav tm="100000">
                                          <p:val>
                                            <p:strVal val="#ppt_w"/>
                                          </p:val>
                                        </p:tav>
                                      </p:tavLst>
                                    </p:anim>
                                    <p:anim calcmode="lin" valueType="num">
                                      <p:cBhvr additive="repl">
                                        <p:cTn id="29" dur="500" fill="hold"/>
                                        <p:tgtEl>
                                          <p:spTgt spid="340"/>
                                        </p:tgtEl>
                                        <p:attrNameLst>
                                          <p:attrName>ppt_h</p:attrName>
                                        </p:attrNameLst>
                                      </p:cBhvr>
                                      <p:tavLst>
                                        <p:tav tm="0">
                                          <p:val>
                                            <p:fltVal val="0"/>
                                          </p:val>
                                        </p:tav>
                                        <p:tav tm="100000">
                                          <p:val>
                                            <p:strVal val="#ppt_h"/>
                                          </p:val>
                                        </p:tav>
                                      </p:tavLst>
                                    </p:anim>
                                    <p:animEffect transition="in" filter="fade">
                                      <p:cBhvr additive="repl">
                                        <p:cTn id="30" dur="500"/>
                                        <p:tgtEl>
                                          <p:spTgt spid="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沟通礼仪</a:t>
            </a:r>
            <a:endParaRPr lang="en-US" sz="3600" b="0" strike="noStrike" spc="-1">
              <a:solidFill>
                <a:schemeClr val="dk1"/>
              </a:solidFill>
              <a:latin typeface="Arial"/>
            </a:endParaRPr>
          </a:p>
        </p:txBody>
      </p:sp>
      <p:sp>
        <p:nvSpPr>
          <p:cNvPr id="34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表达方式和态度的重要性</a:t>
            </a:r>
            <a:endParaRPr lang="en-US" sz="1600" b="0" strike="noStrike" spc="-1">
              <a:solidFill>
                <a:srgbClr val="000000"/>
              </a:solidFill>
              <a:latin typeface="Arial"/>
            </a:endParaRPr>
          </a:p>
        </p:txBody>
      </p:sp>
      <p:sp>
        <p:nvSpPr>
          <p:cNvPr id="34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言行举止礼仪</a:t>
            </a:r>
            <a:endParaRPr lang="en-US" sz="2000" b="0" strike="noStrike" spc="-1">
              <a:solidFill>
                <a:srgbClr val="000000"/>
              </a:solidFill>
              <a:latin typeface="Arial"/>
            </a:endParaRPr>
          </a:p>
        </p:txBody>
      </p:sp>
      <p:sp>
        <p:nvSpPr>
          <p:cNvPr id="35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5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5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电子邮件的书写规范和礼貌用语</a:t>
            </a:r>
            <a:endParaRPr lang="en-US" sz="1600" b="0" strike="noStrike" spc="-1">
              <a:solidFill>
                <a:srgbClr val="000000"/>
              </a:solidFill>
              <a:latin typeface="Arial"/>
            </a:endParaRPr>
          </a:p>
        </p:txBody>
      </p:sp>
      <p:sp>
        <p:nvSpPr>
          <p:cNvPr id="35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邮件礼仪</a:t>
            </a:r>
            <a:endParaRPr lang="en-US" sz="2000" b="0" strike="noStrike" spc="-1">
              <a:solidFill>
                <a:srgbClr val="000000"/>
              </a:solidFill>
              <a:latin typeface="Arial"/>
            </a:endParaRPr>
          </a:p>
        </p:txBody>
      </p:sp>
      <p:sp>
        <p:nvSpPr>
          <p:cNvPr id="3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5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在工作场合中的用语规范</a:t>
            </a:r>
            <a:endParaRPr lang="en-US" sz="1600" b="0" strike="noStrike" spc="-1">
              <a:solidFill>
                <a:srgbClr val="000000"/>
              </a:solidFill>
              <a:latin typeface="Arial"/>
            </a:endParaRPr>
          </a:p>
        </p:txBody>
      </p:sp>
      <p:sp>
        <p:nvSpPr>
          <p:cNvPr id="35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职场语言礼仪</a:t>
            </a:r>
            <a:endParaRPr lang="en-US" sz="2000" b="0" strike="noStrike" spc="-1">
              <a:solidFill>
                <a:srgbClr val="000000"/>
              </a:solidFill>
              <a:latin typeface="Arial"/>
            </a:endParaRPr>
          </a:p>
        </p:txBody>
      </p:sp>
      <p:sp>
        <p:nvSpPr>
          <p:cNvPr id="357"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58"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57"/>
                                        </p:tgtEl>
                                        <p:attrNameLst>
                                          <p:attrName>style.visibility</p:attrName>
                                        </p:attrNameLst>
                                      </p:cBhvr>
                                      <p:to>
                                        <p:strVal val="visible"/>
                                      </p:to>
                                    </p:set>
                                    <p:animEffect transition="in" filter="fade">
                                      <p:cBhvr additive="repl">
                                        <p:cTn id="7" dur="500"/>
                                        <p:tgtEl>
                                          <p:spTgt spid="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礼节礼仪</a:t>
            </a:r>
            <a:endParaRPr lang="en-US" sz="3600" b="0" strike="noStrike" spc="-1">
              <a:solidFill>
                <a:schemeClr val="dk1"/>
              </a:solidFill>
              <a:latin typeface="Arial"/>
            </a:endParaRPr>
          </a:p>
        </p:txBody>
      </p:sp>
      <p:sp>
        <p:nvSpPr>
          <p:cNvPr id="360"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客户来访时的接待礼节</a:t>
            </a:r>
            <a:endParaRPr lang="en-US" sz="1600" b="0" strike="noStrike" spc="-1">
              <a:solidFill>
                <a:srgbClr val="000000"/>
              </a:solidFill>
              <a:latin typeface="Arial"/>
            </a:endParaRPr>
          </a:p>
        </p:txBody>
      </p:sp>
      <p:sp>
        <p:nvSpPr>
          <p:cNvPr id="361"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客户招待礼仪</a:t>
            </a:r>
            <a:endParaRPr lang="en-US" sz="2000" b="0" strike="noStrike" spc="-1">
              <a:solidFill>
                <a:srgbClr val="000000"/>
              </a:solidFill>
              <a:latin typeface="Arial"/>
            </a:endParaRPr>
          </a:p>
        </p:txBody>
      </p:sp>
      <p:sp>
        <p:nvSpPr>
          <p:cNvPr id="362"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用餐时的规范行为和礼貌</a:t>
            </a:r>
            <a:endParaRPr lang="en-US" sz="1600" b="0" strike="noStrike" spc="-1">
              <a:solidFill>
                <a:srgbClr val="000000"/>
              </a:solidFill>
              <a:latin typeface="Arial"/>
            </a:endParaRPr>
          </a:p>
        </p:txBody>
      </p:sp>
      <p:sp>
        <p:nvSpPr>
          <p:cNvPr id="363"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餐桌礼仪</a:t>
            </a:r>
            <a:endParaRPr lang="en-US" sz="2000" b="0" strike="noStrike" spc="-1">
              <a:solidFill>
                <a:srgbClr val="000000"/>
              </a:solidFill>
              <a:latin typeface="Arial"/>
            </a:endParaRPr>
          </a:p>
        </p:txBody>
      </p:sp>
      <p:sp>
        <p:nvSpPr>
          <p:cNvPr id="364"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注意礼仪中的细节问题和细致之处</a:t>
            </a:r>
            <a:endParaRPr lang="en-US" sz="1600" b="0" strike="noStrike" spc="-1">
              <a:solidFill>
                <a:srgbClr val="000000"/>
              </a:solidFill>
              <a:latin typeface="Arial"/>
            </a:endParaRPr>
          </a:p>
        </p:txBody>
      </p:sp>
      <p:sp>
        <p:nvSpPr>
          <p:cNvPr id="365"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礼仪细节注意事项</a:t>
            </a:r>
            <a:endParaRPr lang="en-US" sz="2000" b="0" strike="noStrike" spc="-1">
              <a:solidFill>
                <a:srgbClr val="000000"/>
              </a:solidFill>
              <a:latin typeface="Arial"/>
            </a:endParaRPr>
          </a:p>
        </p:txBody>
      </p:sp>
      <p:sp>
        <p:nvSpPr>
          <p:cNvPr id="366"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67"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68"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69" name="组合 4"/>
          <p:cNvGrpSpPr/>
          <p:nvPr/>
        </p:nvGrpSpPr>
        <p:grpSpPr>
          <a:xfrm>
            <a:off x="577800" y="381240"/>
            <a:ext cx="3060720" cy="2445480"/>
            <a:chOff x="577800" y="381240"/>
            <a:chExt cx="3060720" cy="2445480"/>
          </a:xfrm>
        </p:grpSpPr>
        <p:grpSp>
          <p:nvGrpSpPr>
            <p:cNvPr id="370" name="组合 19"/>
            <p:cNvGrpSpPr/>
            <p:nvPr/>
          </p:nvGrpSpPr>
          <p:grpSpPr>
            <a:xfrm>
              <a:off x="577800" y="381240"/>
              <a:ext cx="3060720" cy="2040480"/>
              <a:chOff x="577800" y="381240"/>
              <a:chExt cx="3060720" cy="2040480"/>
            </a:xfrm>
          </p:grpSpPr>
          <p:graphicFrame>
            <p:nvGraphicFramePr>
              <p:cNvPr id="371"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72" name="组合 25"/>
              <p:cNvGrpSpPr/>
              <p:nvPr/>
            </p:nvGrpSpPr>
            <p:grpSpPr>
              <a:xfrm>
                <a:off x="1387800" y="696600"/>
                <a:ext cx="1394640" cy="1394640"/>
                <a:chOff x="1387800" y="696600"/>
                <a:chExt cx="1394640" cy="1394640"/>
              </a:xfrm>
            </p:grpSpPr>
            <p:sp>
              <p:nvSpPr>
                <p:cNvPr id="373"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74"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75"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76" name="组合 7"/>
          <p:cNvGrpSpPr/>
          <p:nvPr/>
        </p:nvGrpSpPr>
        <p:grpSpPr>
          <a:xfrm>
            <a:off x="3127320" y="385200"/>
            <a:ext cx="3060720" cy="2445480"/>
            <a:chOff x="3127320" y="385200"/>
            <a:chExt cx="3060720" cy="2445480"/>
          </a:xfrm>
        </p:grpSpPr>
        <p:sp>
          <p:nvSpPr>
            <p:cNvPr id="377"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78" name="组合 9"/>
            <p:cNvGrpSpPr/>
            <p:nvPr/>
          </p:nvGrpSpPr>
          <p:grpSpPr>
            <a:xfrm>
              <a:off x="3127320" y="385200"/>
              <a:ext cx="3060720" cy="2445480"/>
              <a:chOff x="3127320" y="385200"/>
              <a:chExt cx="3060720" cy="2445480"/>
            </a:xfrm>
          </p:grpSpPr>
          <p:grpSp>
            <p:nvGrpSpPr>
              <p:cNvPr id="379" name="组合 13"/>
              <p:cNvGrpSpPr/>
              <p:nvPr/>
            </p:nvGrpSpPr>
            <p:grpSpPr>
              <a:xfrm>
                <a:off x="3127320" y="385200"/>
                <a:ext cx="3060720" cy="2040480"/>
                <a:chOff x="3127320" y="385200"/>
                <a:chExt cx="3060720" cy="2040480"/>
              </a:xfrm>
            </p:grpSpPr>
            <p:graphicFrame>
              <p:nvGraphicFramePr>
                <p:cNvPr id="380"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81"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82"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83" name="组合 10"/>
          <p:cNvGrpSpPr/>
          <p:nvPr/>
        </p:nvGrpSpPr>
        <p:grpSpPr>
          <a:xfrm>
            <a:off x="5771880" y="380880"/>
            <a:ext cx="3060720" cy="2445480"/>
            <a:chOff x="5771880" y="380880"/>
            <a:chExt cx="3060720" cy="2445480"/>
          </a:xfrm>
        </p:grpSpPr>
        <p:grpSp>
          <p:nvGrpSpPr>
            <p:cNvPr id="384" name="组合 11"/>
            <p:cNvGrpSpPr/>
            <p:nvPr/>
          </p:nvGrpSpPr>
          <p:grpSpPr>
            <a:xfrm>
              <a:off x="5771880" y="380880"/>
              <a:ext cx="3060720" cy="2445480"/>
              <a:chOff x="5771880" y="380880"/>
              <a:chExt cx="3060720" cy="2445480"/>
            </a:xfrm>
          </p:grpSpPr>
          <p:grpSp>
            <p:nvGrpSpPr>
              <p:cNvPr id="385" name="组合 14"/>
              <p:cNvGrpSpPr/>
              <p:nvPr/>
            </p:nvGrpSpPr>
            <p:grpSpPr>
              <a:xfrm>
                <a:off x="5771880" y="380880"/>
                <a:ext cx="3060720" cy="2040480"/>
                <a:chOff x="5771880" y="380880"/>
                <a:chExt cx="3060720" cy="2040480"/>
              </a:xfrm>
            </p:grpSpPr>
            <p:graphicFrame>
              <p:nvGraphicFramePr>
                <p:cNvPr id="386"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87"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88"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9" name="Group 65"/>
            <p:cNvGrpSpPr/>
            <p:nvPr/>
          </p:nvGrpSpPr>
          <p:grpSpPr>
            <a:xfrm>
              <a:off x="7055640" y="1229040"/>
              <a:ext cx="479880" cy="476640"/>
              <a:chOff x="7055640" y="1229040"/>
              <a:chExt cx="479880" cy="476640"/>
            </a:xfrm>
          </p:grpSpPr>
          <p:sp>
            <p:nvSpPr>
              <p:cNvPr id="390"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91"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92"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93" name="组合 12"/>
          <p:cNvGrpSpPr/>
          <p:nvPr/>
        </p:nvGrpSpPr>
        <p:grpSpPr>
          <a:xfrm>
            <a:off x="8371800" y="384480"/>
            <a:ext cx="3060720" cy="2445480"/>
            <a:chOff x="8371800" y="384480"/>
            <a:chExt cx="3060720" cy="2445480"/>
          </a:xfrm>
        </p:grpSpPr>
        <p:sp>
          <p:nvSpPr>
            <p:cNvPr id="394"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95" name="组合 13"/>
            <p:cNvGrpSpPr/>
            <p:nvPr/>
          </p:nvGrpSpPr>
          <p:grpSpPr>
            <a:xfrm>
              <a:off x="8371800" y="384480"/>
              <a:ext cx="3060720" cy="2445480"/>
              <a:chOff x="8371800" y="384480"/>
              <a:chExt cx="3060720" cy="2445480"/>
            </a:xfrm>
          </p:grpSpPr>
          <p:grpSp>
            <p:nvGrpSpPr>
              <p:cNvPr id="396" name="组合 14"/>
              <p:cNvGrpSpPr/>
              <p:nvPr/>
            </p:nvGrpSpPr>
            <p:grpSpPr>
              <a:xfrm>
                <a:off x="8371800" y="384480"/>
                <a:ext cx="3060720" cy="2040480"/>
                <a:chOff x="8371800" y="384480"/>
                <a:chExt cx="3060720" cy="2040480"/>
              </a:xfrm>
            </p:grpSpPr>
            <p:graphicFrame>
              <p:nvGraphicFramePr>
                <p:cNvPr id="397"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98"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9"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68"/>
                                        </p:tgtEl>
                                        <p:attrNameLst>
                                          <p:attrName>style.visibility</p:attrName>
                                        </p:attrNameLst>
                                      </p:cBhvr>
                                      <p:to>
                                        <p:strVal val="visible"/>
                                      </p:to>
                                    </p:set>
                                    <p:anim calcmode="lin" valueType="num">
                                      <p:cBhvr additive="repl">
                                        <p:cTn id="7" dur="500" fill="hold"/>
                                        <p:tgtEl>
                                          <p:spTgt spid="368"/>
                                        </p:tgtEl>
                                        <p:attrNameLst>
                                          <p:attrName>ppt_x</p:attrName>
                                        </p:attrNameLst>
                                      </p:cBhvr>
                                      <p:tavLst>
                                        <p:tav tm="0">
                                          <p:val>
                                            <p:strVal val="#ppt_x"/>
                                          </p:val>
                                        </p:tav>
                                        <p:tav tm="100000">
                                          <p:val>
                                            <p:strVal val="#ppt_x"/>
                                          </p:val>
                                        </p:tav>
                                      </p:tavLst>
                                    </p:anim>
                                    <p:anim calcmode="lin" valueType="num">
                                      <p:cBhvr additive="repl">
                                        <p:cTn id="8" dur="500" fill="hold"/>
                                        <p:tgtEl>
                                          <p:spTgt spid="368"/>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69"/>
                                        </p:tgtEl>
                                        <p:attrNameLst>
                                          <p:attrName>style.visibility</p:attrName>
                                        </p:attrNameLst>
                                      </p:cBhvr>
                                      <p:to>
                                        <p:strVal val="visible"/>
                                      </p:to>
                                    </p:set>
                                    <p:anim calcmode="lin" valueType="num">
                                      <p:cBhvr additive="repl">
                                        <p:cTn id="11" dur="500" fill="hold"/>
                                        <p:tgtEl>
                                          <p:spTgt spid="369"/>
                                        </p:tgtEl>
                                        <p:attrNameLst>
                                          <p:attrName>ppt_w</p:attrName>
                                        </p:attrNameLst>
                                      </p:cBhvr>
                                      <p:tavLst>
                                        <p:tav tm="0">
                                          <p:val>
                                            <p:fltVal val="0"/>
                                          </p:val>
                                        </p:tav>
                                        <p:tav tm="100000">
                                          <p:val>
                                            <p:strVal val="#ppt_w"/>
                                          </p:val>
                                        </p:tav>
                                      </p:tavLst>
                                    </p:anim>
                                    <p:anim calcmode="lin" valueType="num">
                                      <p:cBhvr additive="repl">
                                        <p:cTn id="12" dur="500" fill="hold"/>
                                        <p:tgtEl>
                                          <p:spTgt spid="369"/>
                                        </p:tgtEl>
                                        <p:attrNameLst>
                                          <p:attrName>ppt_h</p:attrName>
                                        </p:attrNameLst>
                                      </p:cBhvr>
                                      <p:tavLst>
                                        <p:tav tm="0">
                                          <p:val>
                                            <p:fltVal val="0"/>
                                          </p:val>
                                        </p:tav>
                                        <p:tav tm="100000">
                                          <p:val>
                                            <p:strVal val="#ppt_h"/>
                                          </p:val>
                                        </p:tav>
                                      </p:tavLst>
                                    </p:anim>
                                    <p:animEffect transition="in" filter="fade">
                                      <p:cBhvr additive="repl">
                                        <p:cTn id="13" dur="500"/>
                                        <p:tgtEl>
                                          <p:spTgt spid="36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76"/>
                                        </p:tgtEl>
                                        <p:attrNameLst>
                                          <p:attrName>style.visibility</p:attrName>
                                        </p:attrNameLst>
                                      </p:cBhvr>
                                      <p:to>
                                        <p:strVal val="visible"/>
                                      </p:to>
                                    </p:set>
                                    <p:anim calcmode="lin" valueType="num">
                                      <p:cBhvr additive="repl">
                                        <p:cTn id="18" dur="500" fill="hold"/>
                                        <p:tgtEl>
                                          <p:spTgt spid="376"/>
                                        </p:tgtEl>
                                        <p:attrNameLst>
                                          <p:attrName>ppt_w</p:attrName>
                                        </p:attrNameLst>
                                      </p:cBhvr>
                                      <p:tavLst>
                                        <p:tav tm="0">
                                          <p:val>
                                            <p:fltVal val="0"/>
                                          </p:val>
                                        </p:tav>
                                        <p:tav tm="100000">
                                          <p:val>
                                            <p:strVal val="#ppt_w"/>
                                          </p:val>
                                        </p:tav>
                                      </p:tavLst>
                                    </p:anim>
                                    <p:anim calcmode="lin" valueType="num">
                                      <p:cBhvr additive="repl">
                                        <p:cTn id="19" dur="500" fill="hold"/>
                                        <p:tgtEl>
                                          <p:spTgt spid="376"/>
                                        </p:tgtEl>
                                        <p:attrNameLst>
                                          <p:attrName>ppt_h</p:attrName>
                                        </p:attrNameLst>
                                      </p:cBhvr>
                                      <p:tavLst>
                                        <p:tav tm="0">
                                          <p:val>
                                            <p:fltVal val="0"/>
                                          </p:val>
                                        </p:tav>
                                        <p:tav tm="100000">
                                          <p:val>
                                            <p:strVal val="#ppt_h"/>
                                          </p:val>
                                        </p:tav>
                                      </p:tavLst>
                                    </p:anim>
                                    <p:animEffect transition="in" filter="fade">
                                      <p:cBhvr additive="repl">
                                        <p:cTn id="20" dur="500"/>
                                        <p:tgtEl>
                                          <p:spTgt spid="376"/>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83"/>
                                        </p:tgtEl>
                                        <p:attrNameLst>
                                          <p:attrName>style.visibility</p:attrName>
                                        </p:attrNameLst>
                                      </p:cBhvr>
                                      <p:to>
                                        <p:strVal val="visible"/>
                                      </p:to>
                                    </p:set>
                                    <p:anim calcmode="lin" valueType="num">
                                      <p:cBhvr additive="repl">
                                        <p:cTn id="23" dur="500" fill="hold"/>
                                        <p:tgtEl>
                                          <p:spTgt spid="383"/>
                                        </p:tgtEl>
                                        <p:attrNameLst>
                                          <p:attrName>ppt_w</p:attrName>
                                        </p:attrNameLst>
                                      </p:cBhvr>
                                      <p:tavLst>
                                        <p:tav tm="0">
                                          <p:val>
                                            <p:fltVal val="0"/>
                                          </p:val>
                                        </p:tav>
                                        <p:tav tm="100000">
                                          <p:val>
                                            <p:strVal val="#ppt_w"/>
                                          </p:val>
                                        </p:tav>
                                      </p:tavLst>
                                    </p:anim>
                                    <p:anim calcmode="lin" valueType="num">
                                      <p:cBhvr additive="repl">
                                        <p:cTn id="24" dur="500" fill="hold"/>
                                        <p:tgtEl>
                                          <p:spTgt spid="383"/>
                                        </p:tgtEl>
                                        <p:attrNameLst>
                                          <p:attrName>ppt_h</p:attrName>
                                        </p:attrNameLst>
                                      </p:cBhvr>
                                      <p:tavLst>
                                        <p:tav tm="0">
                                          <p:val>
                                            <p:fltVal val="0"/>
                                          </p:val>
                                        </p:tav>
                                        <p:tav tm="100000">
                                          <p:val>
                                            <p:strVal val="#ppt_h"/>
                                          </p:val>
                                        </p:tav>
                                      </p:tavLst>
                                    </p:anim>
                                    <p:animEffect transition="in" filter="fade">
                                      <p:cBhvr additive="repl">
                                        <p:cTn id="25" dur="500"/>
                                        <p:tgtEl>
                                          <p:spTgt spid="383"/>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93"/>
                                        </p:tgtEl>
                                        <p:attrNameLst>
                                          <p:attrName>style.visibility</p:attrName>
                                        </p:attrNameLst>
                                      </p:cBhvr>
                                      <p:to>
                                        <p:strVal val="visible"/>
                                      </p:to>
                                    </p:set>
                                    <p:anim calcmode="lin" valueType="num">
                                      <p:cBhvr additive="repl">
                                        <p:cTn id="28" dur="500" fill="hold"/>
                                        <p:tgtEl>
                                          <p:spTgt spid="393"/>
                                        </p:tgtEl>
                                        <p:attrNameLst>
                                          <p:attrName>ppt_w</p:attrName>
                                        </p:attrNameLst>
                                      </p:cBhvr>
                                      <p:tavLst>
                                        <p:tav tm="0">
                                          <p:val>
                                            <p:fltVal val="0"/>
                                          </p:val>
                                        </p:tav>
                                        <p:tav tm="100000">
                                          <p:val>
                                            <p:strVal val="#ppt_w"/>
                                          </p:val>
                                        </p:tav>
                                      </p:tavLst>
                                    </p:anim>
                                    <p:anim calcmode="lin" valueType="num">
                                      <p:cBhvr additive="repl">
                                        <p:cTn id="29" dur="500" fill="hold"/>
                                        <p:tgtEl>
                                          <p:spTgt spid="393"/>
                                        </p:tgtEl>
                                        <p:attrNameLst>
                                          <p:attrName>ppt_h</p:attrName>
                                        </p:attrNameLst>
                                      </p:cBhvr>
                                      <p:tavLst>
                                        <p:tav tm="0">
                                          <p:val>
                                            <p:fltVal val="0"/>
                                          </p:val>
                                        </p:tav>
                                        <p:tav tm="100000">
                                          <p:val>
                                            <p:strVal val="#ppt_h"/>
                                          </p:val>
                                        </p:tav>
                                      </p:tavLst>
                                    </p:anim>
                                    <p:animEffect transition="in" filter="fade">
                                      <p:cBhvr additive="repl">
                                        <p:cTn id="30" dur="500"/>
                                        <p:tgtEl>
                                          <p:spTgt spid="3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0"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0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仪容仪表</a:t>
            </a:r>
            <a:endParaRPr lang="en-US" sz="2800" b="0" strike="noStrike" spc="-1">
              <a:solidFill>
                <a:srgbClr val="000000"/>
              </a:solidFill>
              <a:latin typeface="Arial"/>
            </a:endParaRPr>
          </a:p>
        </p:txBody>
      </p:sp>
      <p:sp>
        <p:nvSpPr>
          <p:cNvPr id="40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仪容仪表是企业礼仪培训中的重要内容，通过良好的形象管理能够提升员工的自信心和职场形象。着装规范、仪表要求和个人形象管理都是仪容仪表的重要组成部分。</a:t>
            </a:r>
            <a:endParaRPr lang="en-US" sz="1800" b="0" strike="noStrike" spc="-1">
              <a:solidFill>
                <a:srgbClr val="000000"/>
              </a:solidFill>
              <a:latin typeface="Arial"/>
            </a:endParaRPr>
          </a:p>
        </p:txBody>
      </p:sp>
      <p:sp>
        <p:nvSpPr>
          <p:cNvPr id="4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405"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00"/>
                                        </p:tgtEl>
                                        <p:attrNameLst>
                                          <p:attrName>style.visibility</p:attrName>
                                        </p:attrNameLst>
                                      </p:cBhvr>
                                      <p:to>
                                        <p:strVal val="visible"/>
                                      </p:to>
                                    </p:set>
                                    <p:animEffect transition="in" filter="fade">
                                      <p:cBhvr additive="repl">
                                        <p:cTn id="7" dur="500"/>
                                        <p:tgtEl>
                                          <p:spTgt spid="4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商务礼仪</a:t>
            </a:r>
            <a:endParaRPr lang="en-US" sz="3600" b="0" strike="noStrike" spc="-1">
              <a:solidFill>
                <a:schemeClr val="dk1"/>
              </a:solidFill>
              <a:latin typeface="Arial"/>
            </a:endParaRPr>
          </a:p>
        </p:txBody>
      </p:sp>
      <p:sp>
        <p:nvSpPr>
          <p:cNvPr id="407"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建立良好的商务关系的基础</a:t>
            </a:r>
            <a:endParaRPr lang="en-US" sz="1600" b="0" strike="noStrike" spc="-1">
              <a:solidFill>
                <a:srgbClr val="000000"/>
              </a:solidFill>
              <a:latin typeface="Arial"/>
            </a:endParaRPr>
          </a:p>
        </p:txBody>
      </p:sp>
      <p:sp>
        <p:nvSpPr>
          <p:cNvPr id="408"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商务社交礼仪</a:t>
            </a:r>
            <a:endParaRPr lang="en-US" sz="2000" b="0" strike="noStrike" spc="-1">
              <a:solidFill>
                <a:srgbClr val="000000"/>
              </a:solidFill>
              <a:latin typeface="Arial"/>
            </a:endParaRPr>
          </a:p>
        </p:txBody>
      </p:sp>
      <p:sp>
        <p:nvSpPr>
          <p:cNvPr id="409"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提高会议效率和氛围的关键</a:t>
            </a:r>
            <a:endParaRPr lang="en-US" sz="1600" b="0" strike="noStrike" spc="-1">
              <a:solidFill>
                <a:srgbClr val="000000"/>
              </a:solidFill>
              <a:latin typeface="Arial"/>
            </a:endParaRPr>
          </a:p>
        </p:txBody>
      </p:sp>
      <p:sp>
        <p:nvSpPr>
          <p:cNvPr id="410"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会议礼仪</a:t>
            </a:r>
            <a:endParaRPr lang="en-US" sz="2000" b="0" strike="noStrike" spc="-1">
              <a:solidFill>
                <a:srgbClr val="000000"/>
              </a:solidFill>
              <a:latin typeface="Arial"/>
            </a:endParaRPr>
          </a:p>
        </p:txBody>
      </p:sp>
      <p:sp>
        <p:nvSpPr>
          <p:cNvPr id="411"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展现企业风采和形象的重要环节</a:t>
            </a:r>
            <a:endParaRPr lang="en-US" sz="1600" b="0" strike="noStrike" spc="-1">
              <a:solidFill>
                <a:srgbClr val="000000"/>
              </a:solidFill>
              <a:latin typeface="Arial"/>
            </a:endParaRPr>
          </a:p>
        </p:txBody>
      </p:sp>
      <p:sp>
        <p:nvSpPr>
          <p:cNvPr id="412"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商务活动礼仪</a:t>
            </a:r>
            <a:endParaRPr lang="en-US" sz="2000" b="0" strike="noStrike" spc="-1">
              <a:solidFill>
                <a:srgbClr val="000000"/>
              </a:solidFill>
              <a:latin typeface="Arial"/>
            </a:endParaRPr>
          </a:p>
        </p:txBody>
      </p:sp>
      <p:sp>
        <p:nvSpPr>
          <p:cNvPr id="413"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14"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41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416" name="组合 4"/>
          <p:cNvGrpSpPr/>
          <p:nvPr/>
        </p:nvGrpSpPr>
        <p:grpSpPr>
          <a:xfrm>
            <a:off x="577800" y="381240"/>
            <a:ext cx="3060720" cy="2445480"/>
            <a:chOff x="577800" y="381240"/>
            <a:chExt cx="3060720" cy="2445480"/>
          </a:xfrm>
        </p:grpSpPr>
        <p:grpSp>
          <p:nvGrpSpPr>
            <p:cNvPr id="417" name="组合 19"/>
            <p:cNvGrpSpPr/>
            <p:nvPr/>
          </p:nvGrpSpPr>
          <p:grpSpPr>
            <a:xfrm>
              <a:off x="577800" y="381240"/>
              <a:ext cx="3060720" cy="2040480"/>
              <a:chOff x="577800" y="381240"/>
              <a:chExt cx="3060720" cy="2040480"/>
            </a:xfrm>
          </p:grpSpPr>
          <p:graphicFrame>
            <p:nvGraphicFramePr>
              <p:cNvPr id="418"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419" name="组合 25"/>
              <p:cNvGrpSpPr/>
              <p:nvPr/>
            </p:nvGrpSpPr>
            <p:grpSpPr>
              <a:xfrm>
                <a:off x="1387800" y="696600"/>
                <a:ext cx="1394640" cy="1394640"/>
                <a:chOff x="1387800" y="696600"/>
                <a:chExt cx="1394640" cy="1394640"/>
              </a:xfrm>
            </p:grpSpPr>
            <p:sp>
              <p:nvSpPr>
                <p:cNvPr id="420"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21"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422"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23" name="组合 7"/>
          <p:cNvGrpSpPr/>
          <p:nvPr/>
        </p:nvGrpSpPr>
        <p:grpSpPr>
          <a:xfrm>
            <a:off x="3127320" y="385200"/>
            <a:ext cx="3060720" cy="2445480"/>
            <a:chOff x="3127320" y="385200"/>
            <a:chExt cx="3060720" cy="2445480"/>
          </a:xfrm>
        </p:grpSpPr>
        <p:sp>
          <p:nvSpPr>
            <p:cNvPr id="424"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25" name="组合 9"/>
            <p:cNvGrpSpPr/>
            <p:nvPr/>
          </p:nvGrpSpPr>
          <p:grpSpPr>
            <a:xfrm>
              <a:off x="3127320" y="385200"/>
              <a:ext cx="3060720" cy="2445480"/>
              <a:chOff x="3127320" y="385200"/>
              <a:chExt cx="3060720" cy="2445480"/>
            </a:xfrm>
          </p:grpSpPr>
          <p:grpSp>
            <p:nvGrpSpPr>
              <p:cNvPr id="426" name="组合 13"/>
              <p:cNvGrpSpPr/>
              <p:nvPr/>
            </p:nvGrpSpPr>
            <p:grpSpPr>
              <a:xfrm>
                <a:off x="3127320" y="385200"/>
                <a:ext cx="3060720" cy="2040480"/>
                <a:chOff x="3127320" y="385200"/>
                <a:chExt cx="3060720" cy="2040480"/>
              </a:xfrm>
            </p:grpSpPr>
            <p:graphicFrame>
              <p:nvGraphicFramePr>
                <p:cNvPr id="427"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428"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29"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30" name="组合 10"/>
          <p:cNvGrpSpPr/>
          <p:nvPr/>
        </p:nvGrpSpPr>
        <p:grpSpPr>
          <a:xfrm>
            <a:off x="5771880" y="380880"/>
            <a:ext cx="3060720" cy="2445480"/>
            <a:chOff x="5771880" y="380880"/>
            <a:chExt cx="3060720" cy="2445480"/>
          </a:xfrm>
        </p:grpSpPr>
        <p:grpSp>
          <p:nvGrpSpPr>
            <p:cNvPr id="431" name="组合 11"/>
            <p:cNvGrpSpPr/>
            <p:nvPr/>
          </p:nvGrpSpPr>
          <p:grpSpPr>
            <a:xfrm>
              <a:off x="5771880" y="380880"/>
              <a:ext cx="3060720" cy="2445480"/>
              <a:chOff x="5771880" y="380880"/>
              <a:chExt cx="3060720" cy="2445480"/>
            </a:xfrm>
          </p:grpSpPr>
          <p:grpSp>
            <p:nvGrpSpPr>
              <p:cNvPr id="432" name="组合 14"/>
              <p:cNvGrpSpPr/>
              <p:nvPr/>
            </p:nvGrpSpPr>
            <p:grpSpPr>
              <a:xfrm>
                <a:off x="5771880" y="380880"/>
                <a:ext cx="3060720" cy="2040480"/>
                <a:chOff x="5771880" y="380880"/>
                <a:chExt cx="3060720" cy="2040480"/>
              </a:xfrm>
            </p:grpSpPr>
            <p:graphicFrame>
              <p:nvGraphicFramePr>
                <p:cNvPr id="433"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434"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35"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36" name="Group 65"/>
            <p:cNvGrpSpPr/>
            <p:nvPr/>
          </p:nvGrpSpPr>
          <p:grpSpPr>
            <a:xfrm>
              <a:off x="7055640" y="1229040"/>
              <a:ext cx="479880" cy="476640"/>
              <a:chOff x="7055640" y="1229040"/>
              <a:chExt cx="479880" cy="476640"/>
            </a:xfrm>
          </p:grpSpPr>
          <p:sp>
            <p:nvSpPr>
              <p:cNvPr id="437"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38"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39"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40" name="组合 12"/>
          <p:cNvGrpSpPr/>
          <p:nvPr/>
        </p:nvGrpSpPr>
        <p:grpSpPr>
          <a:xfrm>
            <a:off x="8371800" y="384480"/>
            <a:ext cx="3060720" cy="2445480"/>
            <a:chOff x="8371800" y="384480"/>
            <a:chExt cx="3060720" cy="2445480"/>
          </a:xfrm>
        </p:grpSpPr>
        <p:sp>
          <p:nvSpPr>
            <p:cNvPr id="441"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42" name="组合 13"/>
            <p:cNvGrpSpPr/>
            <p:nvPr/>
          </p:nvGrpSpPr>
          <p:grpSpPr>
            <a:xfrm>
              <a:off x="8371800" y="384480"/>
              <a:ext cx="3060720" cy="2445480"/>
              <a:chOff x="8371800" y="384480"/>
              <a:chExt cx="3060720" cy="2445480"/>
            </a:xfrm>
          </p:grpSpPr>
          <p:grpSp>
            <p:nvGrpSpPr>
              <p:cNvPr id="443" name="组合 14"/>
              <p:cNvGrpSpPr/>
              <p:nvPr/>
            </p:nvGrpSpPr>
            <p:grpSpPr>
              <a:xfrm>
                <a:off x="8371800" y="384480"/>
                <a:ext cx="3060720" cy="2040480"/>
                <a:chOff x="8371800" y="384480"/>
                <a:chExt cx="3060720" cy="2040480"/>
              </a:xfrm>
            </p:grpSpPr>
            <p:graphicFrame>
              <p:nvGraphicFramePr>
                <p:cNvPr id="444"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445"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46"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15"/>
                                        </p:tgtEl>
                                        <p:attrNameLst>
                                          <p:attrName>style.visibility</p:attrName>
                                        </p:attrNameLst>
                                      </p:cBhvr>
                                      <p:to>
                                        <p:strVal val="visible"/>
                                      </p:to>
                                    </p:set>
                                    <p:anim calcmode="lin" valueType="num">
                                      <p:cBhvr additive="repl">
                                        <p:cTn id="7" dur="500" fill="hold"/>
                                        <p:tgtEl>
                                          <p:spTgt spid="415"/>
                                        </p:tgtEl>
                                        <p:attrNameLst>
                                          <p:attrName>ppt_x</p:attrName>
                                        </p:attrNameLst>
                                      </p:cBhvr>
                                      <p:tavLst>
                                        <p:tav tm="0">
                                          <p:val>
                                            <p:strVal val="#ppt_x"/>
                                          </p:val>
                                        </p:tav>
                                        <p:tav tm="100000">
                                          <p:val>
                                            <p:strVal val="#ppt_x"/>
                                          </p:val>
                                        </p:tav>
                                      </p:tavLst>
                                    </p:anim>
                                    <p:anim calcmode="lin" valueType="num">
                                      <p:cBhvr additive="repl">
                                        <p:cTn id="8" dur="500" fill="hold"/>
                                        <p:tgtEl>
                                          <p:spTgt spid="41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416"/>
                                        </p:tgtEl>
                                        <p:attrNameLst>
                                          <p:attrName>style.visibility</p:attrName>
                                        </p:attrNameLst>
                                      </p:cBhvr>
                                      <p:to>
                                        <p:strVal val="visible"/>
                                      </p:to>
                                    </p:set>
                                    <p:anim calcmode="lin" valueType="num">
                                      <p:cBhvr additive="repl">
                                        <p:cTn id="11" dur="500" fill="hold"/>
                                        <p:tgtEl>
                                          <p:spTgt spid="416"/>
                                        </p:tgtEl>
                                        <p:attrNameLst>
                                          <p:attrName>ppt_w</p:attrName>
                                        </p:attrNameLst>
                                      </p:cBhvr>
                                      <p:tavLst>
                                        <p:tav tm="0">
                                          <p:val>
                                            <p:fltVal val="0"/>
                                          </p:val>
                                        </p:tav>
                                        <p:tav tm="100000">
                                          <p:val>
                                            <p:strVal val="#ppt_w"/>
                                          </p:val>
                                        </p:tav>
                                      </p:tavLst>
                                    </p:anim>
                                    <p:anim calcmode="lin" valueType="num">
                                      <p:cBhvr additive="repl">
                                        <p:cTn id="12" dur="500" fill="hold"/>
                                        <p:tgtEl>
                                          <p:spTgt spid="416"/>
                                        </p:tgtEl>
                                        <p:attrNameLst>
                                          <p:attrName>ppt_h</p:attrName>
                                        </p:attrNameLst>
                                      </p:cBhvr>
                                      <p:tavLst>
                                        <p:tav tm="0">
                                          <p:val>
                                            <p:fltVal val="0"/>
                                          </p:val>
                                        </p:tav>
                                        <p:tav tm="100000">
                                          <p:val>
                                            <p:strVal val="#ppt_h"/>
                                          </p:val>
                                        </p:tav>
                                      </p:tavLst>
                                    </p:anim>
                                    <p:animEffect transition="in" filter="fade">
                                      <p:cBhvr additive="repl">
                                        <p:cTn id="13" dur="500"/>
                                        <p:tgtEl>
                                          <p:spTgt spid="41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423"/>
                                        </p:tgtEl>
                                        <p:attrNameLst>
                                          <p:attrName>style.visibility</p:attrName>
                                        </p:attrNameLst>
                                      </p:cBhvr>
                                      <p:to>
                                        <p:strVal val="visible"/>
                                      </p:to>
                                    </p:set>
                                    <p:anim calcmode="lin" valueType="num">
                                      <p:cBhvr additive="repl">
                                        <p:cTn id="18" dur="500" fill="hold"/>
                                        <p:tgtEl>
                                          <p:spTgt spid="423"/>
                                        </p:tgtEl>
                                        <p:attrNameLst>
                                          <p:attrName>ppt_w</p:attrName>
                                        </p:attrNameLst>
                                      </p:cBhvr>
                                      <p:tavLst>
                                        <p:tav tm="0">
                                          <p:val>
                                            <p:fltVal val="0"/>
                                          </p:val>
                                        </p:tav>
                                        <p:tav tm="100000">
                                          <p:val>
                                            <p:strVal val="#ppt_w"/>
                                          </p:val>
                                        </p:tav>
                                      </p:tavLst>
                                    </p:anim>
                                    <p:anim calcmode="lin" valueType="num">
                                      <p:cBhvr additive="repl">
                                        <p:cTn id="19" dur="500" fill="hold"/>
                                        <p:tgtEl>
                                          <p:spTgt spid="423"/>
                                        </p:tgtEl>
                                        <p:attrNameLst>
                                          <p:attrName>ppt_h</p:attrName>
                                        </p:attrNameLst>
                                      </p:cBhvr>
                                      <p:tavLst>
                                        <p:tav tm="0">
                                          <p:val>
                                            <p:fltVal val="0"/>
                                          </p:val>
                                        </p:tav>
                                        <p:tav tm="100000">
                                          <p:val>
                                            <p:strVal val="#ppt_h"/>
                                          </p:val>
                                        </p:tav>
                                      </p:tavLst>
                                    </p:anim>
                                    <p:animEffect transition="in" filter="fade">
                                      <p:cBhvr additive="repl">
                                        <p:cTn id="20" dur="500"/>
                                        <p:tgtEl>
                                          <p:spTgt spid="42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30"/>
                                        </p:tgtEl>
                                        <p:attrNameLst>
                                          <p:attrName>style.visibility</p:attrName>
                                        </p:attrNameLst>
                                      </p:cBhvr>
                                      <p:to>
                                        <p:strVal val="visible"/>
                                      </p:to>
                                    </p:set>
                                    <p:anim calcmode="lin" valueType="num">
                                      <p:cBhvr additive="repl">
                                        <p:cTn id="23" dur="500" fill="hold"/>
                                        <p:tgtEl>
                                          <p:spTgt spid="430"/>
                                        </p:tgtEl>
                                        <p:attrNameLst>
                                          <p:attrName>ppt_w</p:attrName>
                                        </p:attrNameLst>
                                      </p:cBhvr>
                                      <p:tavLst>
                                        <p:tav tm="0">
                                          <p:val>
                                            <p:fltVal val="0"/>
                                          </p:val>
                                        </p:tav>
                                        <p:tav tm="100000">
                                          <p:val>
                                            <p:strVal val="#ppt_w"/>
                                          </p:val>
                                        </p:tav>
                                      </p:tavLst>
                                    </p:anim>
                                    <p:anim calcmode="lin" valueType="num">
                                      <p:cBhvr additive="repl">
                                        <p:cTn id="24" dur="500" fill="hold"/>
                                        <p:tgtEl>
                                          <p:spTgt spid="430"/>
                                        </p:tgtEl>
                                        <p:attrNameLst>
                                          <p:attrName>ppt_h</p:attrName>
                                        </p:attrNameLst>
                                      </p:cBhvr>
                                      <p:tavLst>
                                        <p:tav tm="0">
                                          <p:val>
                                            <p:fltVal val="0"/>
                                          </p:val>
                                        </p:tav>
                                        <p:tav tm="100000">
                                          <p:val>
                                            <p:strVal val="#ppt_h"/>
                                          </p:val>
                                        </p:tav>
                                      </p:tavLst>
                                    </p:anim>
                                    <p:animEffect transition="in" filter="fade">
                                      <p:cBhvr additive="repl">
                                        <p:cTn id="25" dur="500"/>
                                        <p:tgtEl>
                                          <p:spTgt spid="43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40"/>
                                        </p:tgtEl>
                                        <p:attrNameLst>
                                          <p:attrName>style.visibility</p:attrName>
                                        </p:attrNameLst>
                                      </p:cBhvr>
                                      <p:to>
                                        <p:strVal val="visible"/>
                                      </p:to>
                                    </p:set>
                                    <p:anim calcmode="lin" valueType="num">
                                      <p:cBhvr additive="repl">
                                        <p:cTn id="28" dur="500" fill="hold"/>
                                        <p:tgtEl>
                                          <p:spTgt spid="440"/>
                                        </p:tgtEl>
                                        <p:attrNameLst>
                                          <p:attrName>ppt_w</p:attrName>
                                        </p:attrNameLst>
                                      </p:cBhvr>
                                      <p:tavLst>
                                        <p:tav tm="0">
                                          <p:val>
                                            <p:fltVal val="0"/>
                                          </p:val>
                                        </p:tav>
                                        <p:tav tm="100000">
                                          <p:val>
                                            <p:strVal val="#ppt_w"/>
                                          </p:val>
                                        </p:tav>
                                      </p:tavLst>
                                    </p:anim>
                                    <p:anim calcmode="lin" valueType="num">
                                      <p:cBhvr additive="repl">
                                        <p:cTn id="29" dur="500" fill="hold"/>
                                        <p:tgtEl>
                                          <p:spTgt spid="440"/>
                                        </p:tgtEl>
                                        <p:attrNameLst>
                                          <p:attrName>ppt_h</p:attrName>
                                        </p:attrNameLst>
                                      </p:cBhvr>
                                      <p:tavLst>
                                        <p:tav tm="0">
                                          <p:val>
                                            <p:fltVal val="0"/>
                                          </p:val>
                                        </p:tav>
                                        <p:tav tm="100000">
                                          <p:val>
                                            <p:strVal val="#ppt_h"/>
                                          </p:val>
                                        </p:tav>
                                      </p:tavLst>
                                    </p:anim>
                                    <p:animEffect transition="in" filter="fade">
                                      <p:cBhvr additive="repl">
                                        <p:cTn id="30" dur="500"/>
                                        <p:tgtEl>
                                          <p:spTgt spid="4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7"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4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沟通礼仪</a:t>
            </a:r>
            <a:endParaRPr lang="en-US" sz="2800" b="0" strike="noStrike" spc="-1">
              <a:solidFill>
                <a:srgbClr val="000000"/>
              </a:solidFill>
              <a:latin typeface="Arial"/>
            </a:endParaRPr>
          </a:p>
        </p:txBody>
      </p:sp>
      <p:sp>
        <p:nvSpPr>
          <p:cNvPr id="45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沟通礼仪是企业中必不可少的一环，言行举止礼仪、职场语言礼仪和邮件礼仪等内容都影响着员工的职业形象和工作效率。</a:t>
            </a:r>
            <a:endParaRPr lang="en-US" sz="1800" b="0" strike="noStrike" spc="-1">
              <a:solidFill>
                <a:srgbClr val="000000"/>
              </a:solidFill>
              <a:latin typeface="Arial"/>
            </a:endParaRPr>
          </a:p>
        </p:txBody>
      </p:sp>
      <p:sp>
        <p:nvSpPr>
          <p:cNvPr id="4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452"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47"/>
                                        </p:tgtEl>
                                        <p:attrNameLst>
                                          <p:attrName>style.visibility</p:attrName>
                                        </p:attrNameLst>
                                      </p:cBhvr>
                                      <p:to>
                                        <p:strVal val="visible"/>
                                      </p:to>
                                    </p:set>
                                    <p:animEffect transition="in" filter="fade">
                                      <p:cBhvr additive="repl">
                                        <p:cTn id="7" dur="500"/>
                                        <p:tgtEl>
                                          <p:spTgt spid="4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54"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55"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餐桌礼仪</a:t>
            </a:r>
            <a:endParaRPr lang="en-US" sz="1800" b="0" strike="noStrike" spc="-1">
              <a:solidFill>
                <a:srgbClr val="000000"/>
              </a:solidFill>
              <a:latin typeface="Arial"/>
            </a:endParaRPr>
          </a:p>
        </p:txBody>
      </p:sp>
      <p:sp>
        <p:nvSpPr>
          <p:cNvPr id="456"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用餐时的行为规范和礼仪细节</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提升用餐时的职业形象</a:t>
            </a:r>
            <a:endParaRPr lang="en-US" sz="1400" b="0" strike="noStrike" spc="-1">
              <a:solidFill>
                <a:srgbClr val="000000"/>
              </a:solidFill>
              <a:latin typeface="Arial"/>
            </a:endParaRPr>
          </a:p>
        </p:txBody>
      </p:sp>
      <p:sp>
        <p:nvSpPr>
          <p:cNvPr id="457"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58"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礼仪细节注意事项</a:t>
            </a:r>
            <a:endParaRPr lang="en-US" sz="1800" b="0" strike="noStrike" spc="-1">
              <a:solidFill>
                <a:srgbClr val="000000"/>
              </a:solidFill>
              <a:latin typeface="Arial"/>
            </a:endParaRPr>
          </a:p>
        </p:txBody>
      </p:sp>
      <p:sp>
        <p:nvSpPr>
          <p:cNvPr id="459"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细节决定成败，注意礼仪中的细致之处</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在细节中展现专业素养</a:t>
            </a:r>
            <a:endParaRPr lang="en-US" sz="1400" b="0" strike="noStrike" spc="-1">
              <a:solidFill>
                <a:srgbClr val="000000"/>
              </a:solidFill>
              <a:latin typeface="Arial"/>
            </a:endParaRPr>
          </a:p>
        </p:txBody>
      </p:sp>
      <p:sp>
        <p:nvSpPr>
          <p:cNvPr id="460"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61"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462"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46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礼节礼仪</a:t>
            </a:r>
            <a:endParaRPr lang="en-US" sz="3600" b="0" strike="noStrike" spc="-1">
              <a:solidFill>
                <a:schemeClr val="dk1"/>
              </a:solidFill>
              <a:latin typeface="Arial"/>
            </a:endParaRPr>
          </a:p>
        </p:txBody>
      </p:sp>
      <p:sp>
        <p:nvSpPr>
          <p:cNvPr id="464"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65"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客户招待礼仪</a:t>
            </a:r>
            <a:endParaRPr lang="en-US" sz="1800" b="0" strike="noStrike" spc="-1">
              <a:solidFill>
                <a:srgbClr val="000000"/>
              </a:solidFill>
              <a:latin typeface="Arial"/>
            </a:endParaRPr>
          </a:p>
        </p:txBody>
      </p:sp>
      <p:sp>
        <p:nvSpPr>
          <p:cNvPr id="466"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接待客户时的仪态和礼貌</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与客户交流的技巧</a:t>
            </a:r>
            <a:endParaRPr lang="en-US" sz="1400" b="0" strike="noStrike" spc="-1">
              <a:solidFill>
                <a:srgbClr val="000000"/>
              </a:solidFill>
              <a:latin typeface="Arial"/>
            </a:endParaRPr>
          </a:p>
        </p:txBody>
      </p:sp>
      <p:grpSp>
        <p:nvGrpSpPr>
          <p:cNvPr id="467" name="组合 4"/>
          <p:cNvGrpSpPr/>
          <p:nvPr/>
        </p:nvGrpSpPr>
        <p:grpSpPr>
          <a:xfrm>
            <a:off x="0" y="497520"/>
            <a:ext cx="3060720" cy="2445480"/>
            <a:chOff x="0" y="497520"/>
            <a:chExt cx="3060720" cy="2445480"/>
          </a:xfrm>
        </p:grpSpPr>
        <p:grpSp>
          <p:nvGrpSpPr>
            <p:cNvPr id="468" name="组合 19"/>
            <p:cNvGrpSpPr/>
            <p:nvPr/>
          </p:nvGrpSpPr>
          <p:grpSpPr>
            <a:xfrm>
              <a:off x="0" y="497520"/>
              <a:ext cx="3060720" cy="2040480"/>
              <a:chOff x="0" y="497520"/>
              <a:chExt cx="3060720" cy="2040480"/>
            </a:xfrm>
          </p:grpSpPr>
          <p:graphicFrame>
            <p:nvGraphicFramePr>
              <p:cNvPr id="469"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470" name="组合 25"/>
              <p:cNvGrpSpPr/>
              <p:nvPr/>
            </p:nvGrpSpPr>
            <p:grpSpPr>
              <a:xfrm>
                <a:off x="810000" y="812520"/>
                <a:ext cx="1394640" cy="1394640"/>
                <a:chOff x="810000" y="812520"/>
                <a:chExt cx="1394640" cy="1394640"/>
              </a:xfrm>
            </p:grpSpPr>
            <p:sp>
              <p:nvSpPr>
                <p:cNvPr id="471"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72"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473"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74" name="组合 8"/>
          <p:cNvGrpSpPr/>
          <p:nvPr/>
        </p:nvGrpSpPr>
        <p:grpSpPr>
          <a:xfrm>
            <a:off x="2778120" y="497520"/>
            <a:ext cx="3060720" cy="2445480"/>
            <a:chOff x="2778120" y="497520"/>
            <a:chExt cx="3060720" cy="2445480"/>
          </a:xfrm>
        </p:grpSpPr>
        <p:sp>
          <p:nvSpPr>
            <p:cNvPr id="475"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76" name="组合 6"/>
            <p:cNvGrpSpPr/>
            <p:nvPr/>
          </p:nvGrpSpPr>
          <p:grpSpPr>
            <a:xfrm>
              <a:off x="2778120" y="497520"/>
              <a:ext cx="3060720" cy="2445480"/>
              <a:chOff x="2778120" y="497520"/>
              <a:chExt cx="3060720" cy="2445480"/>
            </a:xfrm>
          </p:grpSpPr>
          <p:grpSp>
            <p:nvGrpSpPr>
              <p:cNvPr id="477" name="组合 13"/>
              <p:cNvGrpSpPr/>
              <p:nvPr/>
            </p:nvGrpSpPr>
            <p:grpSpPr>
              <a:xfrm>
                <a:off x="2778120" y="497520"/>
                <a:ext cx="3060720" cy="2040480"/>
                <a:chOff x="2778120" y="497520"/>
                <a:chExt cx="3060720" cy="2040480"/>
              </a:xfrm>
            </p:grpSpPr>
            <p:graphicFrame>
              <p:nvGraphicFramePr>
                <p:cNvPr id="478"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479"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80"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81" name="组合 10"/>
          <p:cNvGrpSpPr/>
          <p:nvPr/>
        </p:nvGrpSpPr>
        <p:grpSpPr>
          <a:xfrm>
            <a:off x="5469480" y="508320"/>
            <a:ext cx="3060720" cy="2445480"/>
            <a:chOff x="5469480" y="508320"/>
            <a:chExt cx="3060720" cy="2445480"/>
          </a:xfrm>
        </p:grpSpPr>
        <p:grpSp>
          <p:nvGrpSpPr>
            <p:cNvPr id="482" name="组合 11"/>
            <p:cNvGrpSpPr/>
            <p:nvPr/>
          </p:nvGrpSpPr>
          <p:grpSpPr>
            <a:xfrm>
              <a:off x="5469480" y="508320"/>
              <a:ext cx="3060720" cy="2445480"/>
              <a:chOff x="5469480" y="508320"/>
              <a:chExt cx="3060720" cy="2445480"/>
            </a:xfrm>
          </p:grpSpPr>
          <p:grpSp>
            <p:nvGrpSpPr>
              <p:cNvPr id="483" name="组合 14"/>
              <p:cNvGrpSpPr/>
              <p:nvPr/>
            </p:nvGrpSpPr>
            <p:grpSpPr>
              <a:xfrm>
                <a:off x="5469480" y="508320"/>
                <a:ext cx="3060720" cy="2040480"/>
                <a:chOff x="5469480" y="508320"/>
                <a:chExt cx="3060720" cy="2040480"/>
              </a:xfrm>
            </p:grpSpPr>
            <p:graphicFrame>
              <p:nvGraphicFramePr>
                <p:cNvPr id="484"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485"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86"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87" name="Group 65"/>
            <p:cNvGrpSpPr/>
            <p:nvPr/>
          </p:nvGrpSpPr>
          <p:grpSpPr>
            <a:xfrm>
              <a:off x="6753240" y="1356480"/>
              <a:ext cx="479880" cy="476640"/>
              <a:chOff x="6753240" y="1356480"/>
              <a:chExt cx="479880" cy="476640"/>
            </a:xfrm>
          </p:grpSpPr>
          <p:sp>
            <p:nvSpPr>
              <p:cNvPr id="488"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89"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90"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91" name="组合 15"/>
          <p:cNvGrpSpPr/>
          <p:nvPr/>
        </p:nvGrpSpPr>
        <p:grpSpPr>
          <a:xfrm>
            <a:off x="8161920" y="389520"/>
            <a:ext cx="3060720" cy="2445840"/>
            <a:chOff x="8161920" y="389520"/>
            <a:chExt cx="3060720" cy="2445840"/>
          </a:xfrm>
        </p:grpSpPr>
        <p:sp>
          <p:nvSpPr>
            <p:cNvPr id="492"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93" name="组合 16"/>
            <p:cNvGrpSpPr/>
            <p:nvPr/>
          </p:nvGrpSpPr>
          <p:grpSpPr>
            <a:xfrm>
              <a:off x="8161920" y="389520"/>
              <a:ext cx="3060720" cy="2445840"/>
              <a:chOff x="8161920" y="389520"/>
              <a:chExt cx="3060720" cy="2445840"/>
            </a:xfrm>
          </p:grpSpPr>
          <p:grpSp>
            <p:nvGrpSpPr>
              <p:cNvPr id="494" name="组合 14"/>
              <p:cNvGrpSpPr/>
              <p:nvPr/>
            </p:nvGrpSpPr>
            <p:grpSpPr>
              <a:xfrm>
                <a:off x="8161920" y="389520"/>
                <a:ext cx="3060720" cy="2040480"/>
                <a:chOff x="8161920" y="389520"/>
                <a:chExt cx="3060720" cy="2040480"/>
              </a:xfrm>
            </p:grpSpPr>
            <p:graphicFrame>
              <p:nvGraphicFramePr>
                <p:cNvPr id="495"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496"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97"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53"/>
                                        </p:tgtEl>
                                        <p:attrNameLst>
                                          <p:attrName>style.visibility</p:attrName>
                                        </p:attrNameLst>
                                      </p:cBhvr>
                                      <p:to>
                                        <p:strVal val="visible"/>
                                      </p:to>
                                    </p:set>
                                    <p:anim calcmode="lin" valueType="num">
                                      <p:cBhvr additive="repl">
                                        <p:cTn id="7" dur="500" fill="hold"/>
                                        <p:tgtEl>
                                          <p:spTgt spid="453"/>
                                        </p:tgtEl>
                                        <p:attrNameLst>
                                          <p:attrName>ppt_x</p:attrName>
                                        </p:attrNameLst>
                                      </p:cBhvr>
                                      <p:tavLst>
                                        <p:tav tm="0">
                                          <p:val>
                                            <p:strVal val="#ppt_x"/>
                                          </p:val>
                                        </p:tav>
                                        <p:tav tm="100000">
                                          <p:val>
                                            <p:strVal val="#ppt_x"/>
                                          </p:val>
                                        </p:tav>
                                      </p:tavLst>
                                    </p:anim>
                                    <p:anim calcmode="lin" valueType="num">
                                      <p:cBhvr additive="repl">
                                        <p:cTn id="8" dur="500" fill="hold"/>
                                        <p:tgtEl>
                                          <p:spTgt spid="45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467"/>
                                        </p:tgtEl>
                                        <p:attrNameLst>
                                          <p:attrName>style.visibility</p:attrName>
                                        </p:attrNameLst>
                                      </p:cBhvr>
                                      <p:to>
                                        <p:strVal val="visible"/>
                                      </p:to>
                                    </p:set>
                                    <p:anim calcmode="lin" valueType="num">
                                      <p:cBhvr additive="repl">
                                        <p:cTn id="11" dur="500" fill="hold"/>
                                        <p:tgtEl>
                                          <p:spTgt spid="467"/>
                                        </p:tgtEl>
                                        <p:attrNameLst>
                                          <p:attrName>ppt_w</p:attrName>
                                        </p:attrNameLst>
                                      </p:cBhvr>
                                      <p:tavLst>
                                        <p:tav tm="0">
                                          <p:val>
                                            <p:fltVal val="0"/>
                                          </p:val>
                                        </p:tav>
                                        <p:tav tm="100000">
                                          <p:val>
                                            <p:strVal val="#ppt_w"/>
                                          </p:val>
                                        </p:tav>
                                      </p:tavLst>
                                    </p:anim>
                                    <p:anim calcmode="lin" valueType="num">
                                      <p:cBhvr additive="repl">
                                        <p:cTn id="12" dur="500" fill="hold"/>
                                        <p:tgtEl>
                                          <p:spTgt spid="467"/>
                                        </p:tgtEl>
                                        <p:attrNameLst>
                                          <p:attrName>ppt_h</p:attrName>
                                        </p:attrNameLst>
                                      </p:cBhvr>
                                      <p:tavLst>
                                        <p:tav tm="0">
                                          <p:val>
                                            <p:fltVal val="0"/>
                                          </p:val>
                                        </p:tav>
                                        <p:tav tm="100000">
                                          <p:val>
                                            <p:strVal val="#ppt_h"/>
                                          </p:val>
                                        </p:tav>
                                      </p:tavLst>
                                    </p:anim>
                                    <p:animEffect transition="in" filter="fade">
                                      <p:cBhvr additive="repl">
                                        <p:cTn id="13" dur="500"/>
                                        <p:tgtEl>
                                          <p:spTgt spid="46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474"/>
                                        </p:tgtEl>
                                        <p:attrNameLst>
                                          <p:attrName>style.visibility</p:attrName>
                                        </p:attrNameLst>
                                      </p:cBhvr>
                                      <p:to>
                                        <p:strVal val="visible"/>
                                      </p:to>
                                    </p:set>
                                    <p:anim calcmode="lin" valueType="num">
                                      <p:cBhvr additive="repl">
                                        <p:cTn id="18" dur="500" fill="hold"/>
                                        <p:tgtEl>
                                          <p:spTgt spid="474"/>
                                        </p:tgtEl>
                                        <p:attrNameLst>
                                          <p:attrName>ppt_w</p:attrName>
                                        </p:attrNameLst>
                                      </p:cBhvr>
                                      <p:tavLst>
                                        <p:tav tm="0">
                                          <p:val>
                                            <p:fltVal val="0"/>
                                          </p:val>
                                        </p:tav>
                                        <p:tav tm="100000">
                                          <p:val>
                                            <p:strVal val="#ppt_w"/>
                                          </p:val>
                                        </p:tav>
                                      </p:tavLst>
                                    </p:anim>
                                    <p:anim calcmode="lin" valueType="num">
                                      <p:cBhvr additive="repl">
                                        <p:cTn id="19" dur="500" fill="hold"/>
                                        <p:tgtEl>
                                          <p:spTgt spid="474"/>
                                        </p:tgtEl>
                                        <p:attrNameLst>
                                          <p:attrName>ppt_h</p:attrName>
                                        </p:attrNameLst>
                                      </p:cBhvr>
                                      <p:tavLst>
                                        <p:tav tm="0">
                                          <p:val>
                                            <p:fltVal val="0"/>
                                          </p:val>
                                        </p:tav>
                                        <p:tav tm="100000">
                                          <p:val>
                                            <p:strVal val="#ppt_h"/>
                                          </p:val>
                                        </p:tav>
                                      </p:tavLst>
                                    </p:anim>
                                    <p:animEffect transition="in" filter="fade">
                                      <p:cBhvr additive="repl">
                                        <p:cTn id="20" dur="500"/>
                                        <p:tgtEl>
                                          <p:spTgt spid="47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81"/>
                                        </p:tgtEl>
                                        <p:attrNameLst>
                                          <p:attrName>style.visibility</p:attrName>
                                        </p:attrNameLst>
                                      </p:cBhvr>
                                      <p:to>
                                        <p:strVal val="visible"/>
                                      </p:to>
                                    </p:set>
                                    <p:anim calcmode="lin" valueType="num">
                                      <p:cBhvr additive="repl">
                                        <p:cTn id="23" dur="500" fill="hold"/>
                                        <p:tgtEl>
                                          <p:spTgt spid="481"/>
                                        </p:tgtEl>
                                        <p:attrNameLst>
                                          <p:attrName>ppt_w</p:attrName>
                                        </p:attrNameLst>
                                      </p:cBhvr>
                                      <p:tavLst>
                                        <p:tav tm="0">
                                          <p:val>
                                            <p:fltVal val="0"/>
                                          </p:val>
                                        </p:tav>
                                        <p:tav tm="100000">
                                          <p:val>
                                            <p:strVal val="#ppt_w"/>
                                          </p:val>
                                        </p:tav>
                                      </p:tavLst>
                                    </p:anim>
                                    <p:anim calcmode="lin" valueType="num">
                                      <p:cBhvr additive="repl">
                                        <p:cTn id="24" dur="500" fill="hold"/>
                                        <p:tgtEl>
                                          <p:spTgt spid="481"/>
                                        </p:tgtEl>
                                        <p:attrNameLst>
                                          <p:attrName>ppt_h</p:attrName>
                                        </p:attrNameLst>
                                      </p:cBhvr>
                                      <p:tavLst>
                                        <p:tav tm="0">
                                          <p:val>
                                            <p:fltVal val="0"/>
                                          </p:val>
                                        </p:tav>
                                        <p:tav tm="100000">
                                          <p:val>
                                            <p:strVal val="#ppt_h"/>
                                          </p:val>
                                        </p:tav>
                                      </p:tavLst>
                                    </p:anim>
                                    <p:animEffect transition="in" filter="fade">
                                      <p:cBhvr additive="repl">
                                        <p:cTn id="25" dur="500"/>
                                        <p:tgtEl>
                                          <p:spTgt spid="48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91"/>
                                        </p:tgtEl>
                                        <p:attrNameLst>
                                          <p:attrName>style.visibility</p:attrName>
                                        </p:attrNameLst>
                                      </p:cBhvr>
                                      <p:to>
                                        <p:strVal val="visible"/>
                                      </p:to>
                                    </p:set>
                                    <p:anim calcmode="lin" valueType="num">
                                      <p:cBhvr additive="repl">
                                        <p:cTn id="28" dur="500" fill="hold"/>
                                        <p:tgtEl>
                                          <p:spTgt spid="491"/>
                                        </p:tgtEl>
                                        <p:attrNameLst>
                                          <p:attrName>ppt_w</p:attrName>
                                        </p:attrNameLst>
                                      </p:cBhvr>
                                      <p:tavLst>
                                        <p:tav tm="0">
                                          <p:val>
                                            <p:fltVal val="0"/>
                                          </p:val>
                                        </p:tav>
                                        <p:tav tm="100000">
                                          <p:val>
                                            <p:strVal val="#ppt_w"/>
                                          </p:val>
                                        </p:tav>
                                      </p:tavLst>
                                    </p:anim>
                                    <p:anim calcmode="lin" valueType="num">
                                      <p:cBhvr additive="repl">
                                        <p:cTn id="29" dur="500" fill="hold"/>
                                        <p:tgtEl>
                                          <p:spTgt spid="491"/>
                                        </p:tgtEl>
                                        <p:attrNameLst>
                                          <p:attrName>ppt_h</p:attrName>
                                        </p:attrNameLst>
                                      </p:cBhvr>
                                      <p:tavLst>
                                        <p:tav tm="0">
                                          <p:val>
                                            <p:fltVal val="0"/>
                                          </p:val>
                                        </p:tav>
                                        <p:tav tm="100000">
                                          <p:val>
                                            <p:strVal val="#ppt_h"/>
                                          </p:val>
                                        </p:tav>
                                      </p:tavLst>
                                    </p:anim>
                                    <p:animEffect transition="in" filter="fade">
                                      <p:cBhvr additive="repl">
                                        <p:cTn id="30" dur="500"/>
                                        <p:tgtEl>
                                          <p:spTgt spid="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499"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礼仪培训对员工的职业发展至关重要，良好的礼仪能够提升员工形象，增强企业的品牌形象，激发员工的积极工作态度，促进团队合作，建立和谐的工作氛围。企业应该重视礼仪培训，为员工提供专业的指导和培训，从细节处塑造员工的职业形象和职业素养。</a:t>
            </a:r>
            <a:endParaRPr lang="en-US" sz="2000" b="0" strike="noStrike" spc="-1">
              <a:solidFill>
                <a:srgbClr val="000000"/>
              </a:solidFill>
              <a:latin typeface="Arial"/>
            </a:endParaRPr>
          </a:p>
        </p:txBody>
      </p:sp>
      <p:pic>
        <p:nvPicPr>
          <p:cNvPr id="500"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00"/>
                                        </p:tgtEl>
                                        <p:attrNameLst>
                                          <p:attrName>style.visibility</p:attrName>
                                        </p:attrNameLst>
                                      </p:cBhvr>
                                      <p:to>
                                        <p:strVal val="visible"/>
                                      </p:to>
                                    </p:set>
                                    <p:anim calcmode="lin" valueType="num">
                                      <p:cBhvr additive="repl">
                                        <p:cTn id="7" dur="500" fill="hold"/>
                                        <p:tgtEl>
                                          <p:spTgt spid="500"/>
                                        </p:tgtEl>
                                        <p:attrNameLst>
                                          <p:attrName>ppt_w</p:attrName>
                                        </p:attrNameLst>
                                      </p:cBhvr>
                                      <p:tavLst>
                                        <p:tav tm="0">
                                          <p:val>
                                            <p:fltVal val="0"/>
                                          </p:val>
                                        </p:tav>
                                        <p:tav tm="100000">
                                          <p:val>
                                            <p:strVal val="#ppt_w"/>
                                          </p:val>
                                        </p:tav>
                                      </p:tavLst>
                                    </p:anim>
                                    <p:anim calcmode="lin" valueType="num">
                                      <p:cBhvr additive="repl">
                                        <p:cTn id="8" dur="500" fill="hold"/>
                                        <p:tgtEl>
                                          <p:spTgt spid="500"/>
                                        </p:tgtEl>
                                        <p:attrNameLst>
                                          <p:attrName>ppt_h</p:attrName>
                                        </p:attrNameLst>
                                      </p:cBhvr>
                                      <p:tavLst>
                                        <p:tav tm="0">
                                          <p:val>
                                            <p:fltVal val="0"/>
                                          </p:val>
                                        </p:tav>
                                        <p:tav tm="100000">
                                          <p:val>
                                            <p:strVal val="#ppt_h"/>
                                          </p:val>
                                        </p:tav>
                                      </p:tavLst>
                                    </p:anim>
                                    <p:animEffect transition="in" filter="fade">
                                      <p:cBhvr additive="repl">
                                        <p:cTn id="9" dur="500"/>
                                        <p:tgtEl>
                                          <p:spTgt spid="5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01" name="图片 7"/>
          <p:cNvPicPr/>
          <p:nvPr/>
        </p:nvPicPr>
        <p:blipFill>
          <a:blip r:embed="rId3"/>
          <a:srcRect l="22204" r="2142"/>
          <a:stretch>
            <a:fillRect/>
          </a:stretch>
        </p:blipFill>
        <p:spPr>
          <a:xfrm>
            <a:off x="0" y="0"/>
            <a:ext cx="12191760" cy="6857640"/>
          </a:xfrm>
          <a:prstGeom prst="rect">
            <a:avLst/>
          </a:prstGeom>
          <a:ln w="0">
            <a:noFill/>
          </a:ln>
        </p:spPr>
      </p:pic>
      <p:sp>
        <p:nvSpPr>
          <p:cNvPr id="5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0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企业礼仪培训的方法</a:t>
            </a:r>
            <a:endParaRPr lang="en-US" sz="3600" b="0" strike="noStrike" spc="-1">
              <a:solidFill>
                <a:schemeClr val="dk1"/>
              </a:solidFill>
              <a:latin typeface="Arial"/>
            </a:endParaRPr>
          </a:p>
        </p:txBody>
      </p:sp>
      <p:sp>
        <p:nvSpPr>
          <p:cNvPr id="5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培训形式</a:t>
            </a:r>
            <a:endParaRPr lang="en-US" sz="3600" b="0" strike="noStrike" spc="-1">
              <a:solidFill>
                <a:schemeClr val="dk1"/>
              </a:solidFill>
              <a:latin typeface="Arial"/>
            </a:endParaRPr>
          </a:p>
        </p:txBody>
      </p:sp>
      <p:sp>
        <p:nvSpPr>
          <p:cNvPr id="50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内训：</a:t>
            </a:r>
            <a:endParaRPr lang="en-US" sz="1600" b="0" strike="noStrike" spc="-1">
              <a:solidFill>
                <a:srgbClr val="000000"/>
              </a:solidFill>
              <a:latin typeface="Arial"/>
            </a:endParaRPr>
          </a:p>
        </p:txBody>
      </p:sp>
      <p:sp>
        <p:nvSpPr>
          <p:cNvPr id="50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内训与外训的优缺点</a:t>
            </a:r>
            <a:endParaRPr lang="en-US" sz="2000" b="0" strike="noStrike" spc="-1">
              <a:solidFill>
                <a:srgbClr val="000000"/>
              </a:solidFill>
              <a:latin typeface="Arial"/>
            </a:endParaRPr>
          </a:p>
        </p:txBody>
      </p:sp>
      <p:sp>
        <p:nvSpPr>
          <p:cNvPr id="50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50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51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endParaRPr lang="en-US" sz="1800" b="0" strike="noStrike" spc="-1">
              <a:solidFill>
                <a:srgbClr val="000000"/>
              </a:solidFill>
              <a:latin typeface="Arial"/>
            </a:endParaRPr>
          </a:p>
        </p:txBody>
      </p:sp>
      <p:sp>
        <p:nvSpPr>
          <p:cNvPr id="51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培训内容设置</a:t>
            </a:r>
            <a:endParaRPr lang="en-US" sz="2000" b="0" strike="noStrike" spc="-1">
              <a:solidFill>
                <a:srgbClr val="000000"/>
              </a:solidFill>
              <a:latin typeface="Arial"/>
            </a:endParaRPr>
          </a:p>
        </p:txBody>
      </p:sp>
      <p:sp>
        <p:nvSpPr>
          <p:cNvPr id="5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51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endParaRPr lang="en-US" sz="1800" b="0" strike="noStrike" spc="-1">
              <a:solidFill>
                <a:srgbClr val="000000"/>
              </a:solidFill>
              <a:latin typeface="Arial"/>
            </a:endParaRPr>
          </a:p>
        </p:txBody>
      </p:sp>
      <p:sp>
        <p:nvSpPr>
          <p:cNvPr id="51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培训方式选择</a:t>
            </a:r>
            <a:endParaRPr lang="en-US" sz="2000" b="0" strike="noStrike" spc="-1">
              <a:solidFill>
                <a:srgbClr val="000000"/>
              </a:solidFill>
              <a:latin typeface="Arial"/>
            </a:endParaRPr>
          </a:p>
        </p:txBody>
      </p:sp>
      <p:sp>
        <p:nvSpPr>
          <p:cNvPr id="515"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516"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515"/>
                                        </p:tgtEl>
                                        <p:attrNameLst>
                                          <p:attrName>style.visibility</p:attrName>
                                        </p:attrNameLst>
                                      </p:cBhvr>
                                      <p:to>
                                        <p:strVal val="visible"/>
                                      </p:to>
                                    </p:set>
                                    <p:animEffect transition="in" filter="fade">
                                      <p:cBhvr additive="repl">
                                        <p:cTn id="7" dur="500"/>
                                        <p:tgtEl>
                                          <p:spTgt spid="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培训周期</a:t>
            </a:r>
            <a:endParaRPr lang="en-US" sz="3600" b="0" strike="noStrike" spc="-1">
              <a:solidFill>
                <a:schemeClr val="dk1"/>
              </a:solidFill>
              <a:latin typeface="Arial"/>
            </a:endParaRPr>
          </a:p>
        </p:txBody>
      </p:sp>
      <p:sp>
        <p:nvSpPr>
          <p:cNvPr id="518"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endParaRPr lang="en-US" sz="1800" b="0" strike="noStrike" spc="-1">
              <a:solidFill>
                <a:srgbClr val="000000"/>
              </a:solidFill>
              <a:latin typeface="Arial"/>
            </a:endParaRPr>
          </a:p>
        </p:txBody>
      </p:sp>
      <p:sp>
        <p:nvSpPr>
          <p:cNvPr id="519"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培训周期安排</a:t>
            </a:r>
            <a:endParaRPr lang="en-US" sz="2000" b="0" strike="noStrike" spc="-1">
              <a:solidFill>
                <a:srgbClr val="000000"/>
              </a:solidFill>
              <a:latin typeface="Arial"/>
            </a:endParaRPr>
          </a:p>
        </p:txBody>
      </p:sp>
      <p:sp>
        <p:nvSpPr>
          <p:cNvPr id="520"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endParaRPr lang="en-US" sz="1800" b="0" strike="noStrike" spc="-1">
              <a:solidFill>
                <a:srgbClr val="000000"/>
              </a:solidFill>
              <a:latin typeface="Arial"/>
            </a:endParaRPr>
          </a:p>
        </p:txBody>
      </p:sp>
      <p:sp>
        <p:nvSpPr>
          <p:cNvPr id="521"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培训阶段划分</a:t>
            </a:r>
            <a:endParaRPr lang="en-US" sz="2000" b="0" strike="noStrike" spc="-1">
              <a:solidFill>
                <a:srgbClr val="000000"/>
              </a:solidFill>
              <a:latin typeface="Arial"/>
            </a:endParaRPr>
          </a:p>
        </p:txBody>
      </p:sp>
      <p:sp>
        <p:nvSpPr>
          <p:cNvPr id="522"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endParaRPr lang="en-US" sz="1800" b="0" strike="noStrike" spc="-1">
              <a:solidFill>
                <a:srgbClr val="000000"/>
              </a:solidFill>
              <a:latin typeface="Arial"/>
            </a:endParaRPr>
          </a:p>
        </p:txBody>
      </p:sp>
      <p:sp>
        <p:nvSpPr>
          <p:cNvPr id="523"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培训效果评估</a:t>
            </a:r>
            <a:endParaRPr lang="en-US" sz="2000" b="0" strike="noStrike" spc="-1">
              <a:solidFill>
                <a:srgbClr val="000000"/>
              </a:solidFill>
              <a:latin typeface="Arial"/>
            </a:endParaRPr>
          </a:p>
        </p:txBody>
      </p:sp>
      <p:sp>
        <p:nvSpPr>
          <p:cNvPr id="524"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525"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526"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527" name="组合 4"/>
          <p:cNvGrpSpPr/>
          <p:nvPr/>
        </p:nvGrpSpPr>
        <p:grpSpPr>
          <a:xfrm>
            <a:off x="577800" y="381240"/>
            <a:ext cx="3060720" cy="2445480"/>
            <a:chOff x="577800" y="381240"/>
            <a:chExt cx="3060720" cy="2445480"/>
          </a:xfrm>
        </p:grpSpPr>
        <p:grpSp>
          <p:nvGrpSpPr>
            <p:cNvPr id="528" name="组合 19"/>
            <p:cNvGrpSpPr/>
            <p:nvPr/>
          </p:nvGrpSpPr>
          <p:grpSpPr>
            <a:xfrm>
              <a:off x="577800" y="381240"/>
              <a:ext cx="3060720" cy="2040480"/>
              <a:chOff x="577800" y="381240"/>
              <a:chExt cx="3060720" cy="2040480"/>
            </a:xfrm>
          </p:grpSpPr>
          <p:graphicFrame>
            <p:nvGraphicFramePr>
              <p:cNvPr id="529"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530" name="组合 25"/>
              <p:cNvGrpSpPr/>
              <p:nvPr/>
            </p:nvGrpSpPr>
            <p:grpSpPr>
              <a:xfrm>
                <a:off x="1387800" y="696600"/>
                <a:ext cx="1394640" cy="1394640"/>
                <a:chOff x="1387800" y="696600"/>
                <a:chExt cx="1394640" cy="1394640"/>
              </a:xfrm>
            </p:grpSpPr>
            <p:sp>
              <p:nvSpPr>
                <p:cNvPr id="531"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532"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533"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534" name="组合 7"/>
          <p:cNvGrpSpPr/>
          <p:nvPr/>
        </p:nvGrpSpPr>
        <p:grpSpPr>
          <a:xfrm>
            <a:off x="3127320" y="385200"/>
            <a:ext cx="3060720" cy="2445480"/>
            <a:chOff x="3127320" y="385200"/>
            <a:chExt cx="3060720" cy="2445480"/>
          </a:xfrm>
        </p:grpSpPr>
        <p:sp>
          <p:nvSpPr>
            <p:cNvPr id="535"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536" name="组合 9"/>
            <p:cNvGrpSpPr/>
            <p:nvPr/>
          </p:nvGrpSpPr>
          <p:grpSpPr>
            <a:xfrm>
              <a:off x="3127320" y="385200"/>
              <a:ext cx="3060720" cy="2445480"/>
              <a:chOff x="3127320" y="385200"/>
              <a:chExt cx="3060720" cy="2445480"/>
            </a:xfrm>
          </p:grpSpPr>
          <p:grpSp>
            <p:nvGrpSpPr>
              <p:cNvPr id="537" name="组合 13"/>
              <p:cNvGrpSpPr/>
              <p:nvPr/>
            </p:nvGrpSpPr>
            <p:grpSpPr>
              <a:xfrm>
                <a:off x="3127320" y="385200"/>
                <a:ext cx="3060720" cy="2040480"/>
                <a:chOff x="3127320" y="385200"/>
                <a:chExt cx="3060720" cy="2040480"/>
              </a:xfrm>
            </p:grpSpPr>
            <p:graphicFrame>
              <p:nvGraphicFramePr>
                <p:cNvPr id="538"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539"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540"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541" name="组合 10"/>
          <p:cNvGrpSpPr/>
          <p:nvPr/>
        </p:nvGrpSpPr>
        <p:grpSpPr>
          <a:xfrm>
            <a:off x="5771880" y="380880"/>
            <a:ext cx="3060720" cy="2445480"/>
            <a:chOff x="5771880" y="380880"/>
            <a:chExt cx="3060720" cy="2445480"/>
          </a:xfrm>
        </p:grpSpPr>
        <p:grpSp>
          <p:nvGrpSpPr>
            <p:cNvPr id="542" name="组合 11"/>
            <p:cNvGrpSpPr/>
            <p:nvPr/>
          </p:nvGrpSpPr>
          <p:grpSpPr>
            <a:xfrm>
              <a:off x="5771880" y="380880"/>
              <a:ext cx="3060720" cy="2445480"/>
              <a:chOff x="5771880" y="380880"/>
              <a:chExt cx="3060720" cy="2445480"/>
            </a:xfrm>
          </p:grpSpPr>
          <p:grpSp>
            <p:nvGrpSpPr>
              <p:cNvPr id="543" name="组合 14"/>
              <p:cNvGrpSpPr/>
              <p:nvPr/>
            </p:nvGrpSpPr>
            <p:grpSpPr>
              <a:xfrm>
                <a:off x="5771880" y="380880"/>
                <a:ext cx="3060720" cy="2040480"/>
                <a:chOff x="5771880" y="380880"/>
                <a:chExt cx="3060720" cy="2040480"/>
              </a:xfrm>
            </p:grpSpPr>
            <p:graphicFrame>
              <p:nvGraphicFramePr>
                <p:cNvPr id="544"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545"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546"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547" name="Group 65"/>
            <p:cNvGrpSpPr/>
            <p:nvPr/>
          </p:nvGrpSpPr>
          <p:grpSpPr>
            <a:xfrm>
              <a:off x="7055640" y="1229040"/>
              <a:ext cx="479880" cy="476640"/>
              <a:chOff x="7055640" y="1229040"/>
              <a:chExt cx="479880" cy="476640"/>
            </a:xfrm>
          </p:grpSpPr>
          <p:sp>
            <p:nvSpPr>
              <p:cNvPr id="548"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549"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550"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551" name="组合 12"/>
          <p:cNvGrpSpPr/>
          <p:nvPr/>
        </p:nvGrpSpPr>
        <p:grpSpPr>
          <a:xfrm>
            <a:off x="8371800" y="384480"/>
            <a:ext cx="3060720" cy="2445480"/>
            <a:chOff x="8371800" y="384480"/>
            <a:chExt cx="3060720" cy="2445480"/>
          </a:xfrm>
        </p:grpSpPr>
        <p:sp>
          <p:nvSpPr>
            <p:cNvPr id="552"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553" name="组合 13"/>
            <p:cNvGrpSpPr/>
            <p:nvPr/>
          </p:nvGrpSpPr>
          <p:grpSpPr>
            <a:xfrm>
              <a:off x="8371800" y="384480"/>
              <a:ext cx="3060720" cy="2445480"/>
              <a:chOff x="8371800" y="384480"/>
              <a:chExt cx="3060720" cy="2445480"/>
            </a:xfrm>
          </p:grpSpPr>
          <p:grpSp>
            <p:nvGrpSpPr>
              <p:cNvPr id="554" name="组合 14"/>
              <p:cNvGrpSpPr/>
              <p:nvPr/>
            </p:nvGrpSpPr>
            <p:grpSpPr>
              <a:xfrm>
                <a:off x="8371800" y="384480"/>
                <a:ext cx="3060720" cy="2040480"/>
                <a:chOff x="8371800" y="384480"/>
                <a:chExt cx="3060720" cy="2040480"/>
              </a:xfrm>
            </p:grpSpPr>
            <p:graphicFrame>
              <p:nvGraphicFramePr>
                <p:cNvPr id="555"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556"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557"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26"/>
                                        </p:tgtEl>
                                        <p:attrNameLst>
                                          <p:attrName>style.visibility</p:attrName>
                                        </p:attrNameLst>
                                      </p:cBhvr>
                                      <p:to>
                                        <p:strVal val="visible"/>
                                      </p:to>
                                    </p:set>
                                    <p:anim calcmode="lin" valueType="num">
                                      <p:cBhvr additive="repl">
                                        <p:cTn id="7" dur="500" fill="hold"/>
                                        <p:tgtEl>
                                          <p:spTgt spid="526"/>
                                        </p:tgtEl>
                                        <p:attrNameLst>
                                          <p:attrName>ppt_x</p:attrName>
                                        </p:attrNameLst>
                                      </p:cBhvr>
                                      <p:tavLst>
                                        <p:tav tm="0">
                                          <p:val>
                                            <p:strVal val="#ppt_x"/>
                                          </p:val>
                                        </p:tav>
                                        <p:tav tm="100000">
                                          <p:val>
                                            <p:strVal val="#ppt_x"/>
                                          </p:val>
                                        </p:tav>
                                      </p:tavLst>
                                    </p:anim>
                                    <p:anim calcmode="lin" valueType="num">
                                      <p:cBhvr additive="repl">
                                        <p:cTn id="8" dur="500" fill="hold"/>
                                        <p:tgtEl>
                                          <p:spTgt spid="526"/>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527"/>
                                        </p:tgtEl>
                                        <p:attrNameLst>
                                          <p:attrName>style.visibility</p:attrName>
                                        </p:attrNameLst>
                                      </p:cBhvr>
                                      <p:to>
                                        <p:strVal val="visible"/>
                                      </p:to>
                                    </p:set>
                                    <p:anim calcmode="lin" valueType="num">
                                      <p:cBhvr additive="repl">
                                        <p:cTn id="11" dur="500" fill="hold"/>
                                        <p:tgtEl>
                                          <p:spTgt spid="527"/>
                                        </p:tgtEl>
                                        <p:attrNameLst>
                                          <p:attrName>ppt_w</p:attrName>
                                        </p:attrNameLst>
                                      </p:cBhvr>
                                      <p:tavLst>
                                        <p:tav tm="0">
                                          <p:val>
                                            <p:fltVal val="0"/>
                                          </p:val>
                                        </p:tav>
                                        <p:tav tm="100000">
                                          <p:val>
                                            <p:strVal val="#ppt_w"/>
                                          </p:val>
                                        </p:tav>
                                      </p:tavLst>
                                    </p:anim>
                                    <p:anim calcmode="lin" valueType="num">
                                      <p:cBhvr additive="repl">
                                        <p:cTn id="12" dur="500" fill="hold"/>
                                        <p:tgtEl>
                                          <p:spTgt spid="527"/>
                                        </p:tgtEl>
                                        <p:attrNameLst>
                                          <p:attrName>ppt_h</p:attrName>
                                        </p:attrNameLst>
                                      </p:cBhvr>
                                      <p:tavLst>
                                        <p:tav tm="0">
                                          <p:val>
                                            <p:fltVal val="0"/>
                                          </p:val>
                                        </p:tav>
                                        <p:tav tm="100000">
                                          <p:val>
                                            <p:strVal val="#ppt_h"/>
                                          </p:val>
                                        </p:tav>
                                      </p:tavLst>
                                    </p:anim>
                                    <p:animEffect transition="in" filter="fade">
                                      <p:cBhvr additive="repl">
                                        <p:cTn id="13" dur="500"/>
                                        <p:tgtEl>
                                          <p:spTgt spid="52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534"/>
                                        </p:tgtEl>
                                        <p:attrNameLst>
                                          <p:attrName>style.visibility</p:attrName>
                                        </p:attrNameLst>
                                      </p:cBhvr>
                                      <p:to>
                                        <p:strVal val="visible"/>
                                      </p:to>
                                    </p:set>
                                    <p:anim calcmode="lin" valueType="num">
                                      <p:cBhvr additive="repl">
                                        <p:cTn id="18" dur="500" fill="hold"/>
                                        <p:tgtEl>
                                          <p:spTgt spid="534"/>
                                        </p:tgtEl>
                                        <p:attrNameLst>
                                          <p:attrName>ppt_w</p:attrName>
                                        </p:attrNameLst>
                                      </p:cBhvr>
                                      <p:tavLst>
                                        <p:tav tm="0">
                                          <p:val>
                                            <p:fltVal val="0"/>
                                          </p:val>
                                        </p:tav>
                                        <p:tav tm="100000">
                                          <p:val>
                                            <p:strVal val="#ppt_w"/>
                                          </p:val>
                                        </p:tav>
                                      </p:tavLst>
                                    </p:anim>
                                    <p:anim calcmode="lin" valueType="num">
                                      <p:cBhvr additive="repl">
                                        <p:cTn id="19" dur="500" fill="hold"/>
                                        <p:tgtEl>
                                          <p:spTgt spid="534"/>
                                        </p:tgtEl>
                                        <p:attrNameLst>
                                          <p:attrName>ppt_h</p:attrName>
                                        </p:attrNameLst>
                                      </p:cBhvr>
                                      <p:tavLst>
                                        <p:tav tm="0">
                                          <p:val>
                                            <p:fltVal val="0"/>
                                          </p:val>
                                        </p:tav>
                                        <p:tav tm="100000">
                                          <p:val>
                                            <p:strVal val="#ppt_h"/>
                                          </p:val>
                                        </p:tav>
                                      </p:tavLst>
                                    </p:anim>
                                    <p:animEffect transition="in" filter="fade">
                                      <p:cBhvr additive="repl">
                                        <p:cTn id="20" dur="500"/>
                                        <p:tgtEl>
                                          <p:spTgt spid="53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541"/>
                                        </p:tgtEl>
                                        <p:attrNameLst>
                                          <p:attrName>style.visibility</p:attrName>
                                        </p:attrNameLst>
                                      </p:cBhvr>
                                      <p:to>
                                        <p:strVal val="visible"/>
                                      </p:to>
                                    </p:set>
                                    <p:anim calcmode="lin" valueType="num">
                                      <p:cBhvr additive="repl">
                                        <p:cTn id="23" dur="500" fill="hold"/>
                                        <p:tgtEl>
                                          <p:spTgt spid="541"/>
                                        </p:tgtEl>
                                        <p:attrNameLst>
                                          <p:attrName>ppt_w</p:attrName>
                                        </p:attrNameLst>
                                      </p:cBhvr>
                                      <p:tavLst>
                                        <p:tav tm="0">
                                          <p:val>
                                            <p:fltVal val="0"/>
                                          </p:val>
                                        </p:tav>
                                        <p:tav tm="100000">
                                          <p:val>
                                            <p:strVal val="#ppt_w"/>
                                          </p:val>
                                        </p:tav>
                                      </p:tavLst>
                                    </p:anim>
                                    <p:anim calcmode="lin" valueType="num">
                                      <p:cBhvr additive="repl">
                                        <p:cTn id="24" dur="500" fill="hold"/>
                                        <p:tgtEl>
                                          <p:spTgt spid="541"/>
                                        </p:tgtEl>
                                        <p:attrNameLst>
                                          <p:attrName>ppt_h</p:attrName>
                                        </p:attrNameLst>
                                      </p:cBhvr>
                                      <p:tavLst>
                                        <p:tav tm="0">
                                          <p:val>
                                            <p:fltVal val="0"/>
                                          </p:val>
                                        </p:tav>
                                        <p:tav tm="100000">
                                          <p:val>
                                            <p:strVal val="#ppt_h"/>
                                          </p:val>
                                        </p:tav>
                                      </p:tavLst>
                                    </p:anim>
                                    <p:animEffect transition="in" filter="fade">
                                      <p:cBhvr additive="repl">
                                        <p:cTn id="25" dur="500"/>
                                        <p:tgtEl>
                                          <p:spTgt spid="54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551"/>
                                        </p:tgtEl>
                                        <p:attrNameLst>
                                          <p:attrName>style.visibility</p:attrName>
                                        </p:attrNameLst>
                                      </p:cBhvr>
                                      <p:to>
                                        <p:strVal val="visible"/>
                                      </p:to>
                                    </p:set>
                                    <p:anim calcmode="lin" valueType="num">
                                      <p:cBhvr additive="repl">
                                        <p:cTn id="28" dur="500" fill="hold"/>
                                        <p:tgtEl>
                                          <p:spTgt spid="551"/>
                                        </p:tgtEl>
                                        <p:attrNameLst>
                                          <p:attrName>ppt_w</p:attrName>
                                        </p:attrNameLst>
                                      </p:cBhvr>
                                      <p:tavLst>
                                        <p:tav tm="0">
                                          <p:val>
                                            <p:fltVal val="0"/>
                                          </p:val>
                                        </p:tav>
                                        <p:tav tm="100000">
                                          <p:val>
                                            <p:strVal val="#ppt_w"/>
                                          </p:val>
                                        </p:tav>
                                      </p:tavLst>
                                    </p:anim>
                                    <p:anim calcmode="lin" valueType="num">
                                      <p:cBhvr additive="repl">
                                        <p:cTn id="29" dur="500" fill="hold"/>
                                        <p:tgtEl>
                                          <p:spTgt spid="551"/>
                                        </p:tgtEl>
                                        <p:attrNameLst>
                                          <p:attrName>ppt_h</p:attrName>
                                        </p:attrNameLst>
                                      </p:cBhvr>
                                      <p:tavLst>
                                        <p:tav tm="0">
                                          <p:val>
                                            <p:fltVal val="0"/>
                                          </p:val>
                                        </p:tav>
                                        <p:tav tm="100000">
                                          <p:val>
                                            <p:strVal val="#ppt_h"/>
                                          </p:val>
                                        </p:tav>
                                      </p:tavLst>
                                    </p:anim>
                                    <p:animEffect transition="in" filter="fade">
                                      <p:cBhvr additive="repl">
                                        <p:cTn id="30" dur="500"/>
                                        <p:tgtEl>
                                          <p:spTgt spid="5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8"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5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56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培训讲师</a:t>
            </a:r>
            <a:endParaRPr lang="en-US" sz="2800" b="0" strike="noStrike" spc="-1">
              <a:solidFill>
                <a:srgbClr val="000000"/>
              </a:solidFill>
              <a:latin typeface="Arial"/>
            </a:endParaRPr>
          </a:p>
        </p:txBody>
      </p:sp>
      <p:sp>
        <p:nvSpPr>
          <p:cNvPr id="56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培训讲师在企业礼仪培训中扮演着至关重要的角色。讲师需要具备丰富的经验和高水平的讲解能力，能够吸引并激励员工参与学习。同时，讲师的培训内容也应该与企业的实际情况相结合，既要传授礼仪知识，又要引导员工改变行为习惯，以提升整体形象和工作效率。</a:t>
            </a:r>
            <a:endParaRPr lang="en-US" sz="1800" b="0" strike="noStrike" spc="-1">
              <a:solidFill>
                <a:srgbClr val="000000"/>
              </a:solidFill>
              <a:latin typeface="Arial"/>
            </a:endParaRPr>
          </a:p>
        </p:txBody>
      </p:sp>
      <p:sp>
        <p:nvSpPr>
          <p:cNvPr id="5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563"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558"/>
                                        </p:tgtEl>
                                        <p:attrNameLst>
                                          <p:attrName>style.visibility</p:attrName>
                                        </p:attrNameLst>
                                      </p:cBhvr>
                                      <p:to>
                                        <p:strVal val="visible"/>
                                      </p:to>
                                    </p:set>
                                    <p:animEffect transition="in" filter="fade">
                                      <p:cBhvr additive="repl">
                                        <p:cTn id="7" dur="500"/>
                                        <p:tgtEl>
                                          <p:spTgt spid="5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https://d.book118.com/168005011011006050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187</Paragraphs>
  <Slides>24</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24</vt:i4>
      </vt:variant>
    </vt:vector>
  </HeadingPairs>
  <TitlesOfParts>
    <vt:vector baseType="lpstr" size="33">
      <vt:lpstr>Arial</vt:lpstr>
      <vt:lpstr>Calibri</vt:lpstr>
      <vt:lpstr>微软雅黑</vt:lpstr>
      <vt:lpstr>Times New Roman</vt:lpstr>
      <vt:lpstr>Wingdings</vt:lpstr>
      <vt:lpstr>Symbol</vt:lpstr>
      <vt:lpstr>Helvetica Light</vt:lpstr>
      <vt:lpstr>DejaVu Sans</vt:lpstr>
      <vt:lpstr>Office Theme</vt:lpstr>
      <vt:lpstr>企业礼仪培训激发企业员工的积极工作态度</vt:lpstr>
      <vt:lpstr>目录</vt:lpstr>
      <vt:lpstr>第1章 企业礼仪培训的重要性</vt:lpstr>
      <vt:lpstr> </vt:lpstr>
      <vt:lpstr>企业礼仪培训的价值</vt:lpstr>
      <vt:lpstr>企业礼仪培训的效果</vt:lpstr>
      <vt:lpstr>企业礼仪培训与企业员工积极工作态度的关系</vt:lpstr>
      <vt:lpstr>更多关于企业礼仪培训</vt:lpstr>
      <vt:lpstr>总结</vt:lpstr>
      <vt:lpstr>第2章 企业礼仪培训的内容</vt:lpstr>
      <vt:lpstr>仪容仪表</vt:lpstr>
      <vt:lpstr>商务礼仪</vt:lpstr>
      <vt:lpstr>沟通礼仪</vt:lpstr>
      <vt:lpstr>礼节礼仪</vt:lpstr>
      <vt:lpstr> </vt:lpstr>
      <vt:lpstr>商务礼仪</vt:lpstr>
      <vt:lpstr> </vt:lpstr>
      <vt:lpstr>礼节礼仪</vt:lpstr>
      <vt:lpstr>总结</vt:lpstr>
      <vt:lpstr>第3章 企业礼仪培训的方法</vt:lpstr>
      <vt:lpstr>培训形式</vt:lpstr>
      <vt:lpstr>培训周期</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2024-09-29T14:47:52.916</cp:lastPrinted>
  <dcterms:created xsi:type="dcterms:W3CDTF">2024-09-29T06:47:52Z</dcterms:created>
  <dcterms:modified xsi:type="dcterms:W3CDTF">2024-09-29T06:47:56Z</dcterms:modified>
</cp:coreProperties>
</file>