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C85D6-8389-452C-B61D-07D8F9430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04103-22F1-48E9-BAF0-7D2DDEF4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53A56-45DA-4195-9061-203005CE2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5C2D3-27E5-412E-877A-86719744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D4000-7E93-43EE-ACE5-083F68855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C2E9A-75DA-4D18-B30A-417517A2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DADBF-F3D0-4964-A1DB-DD2F043F4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E16C8-A765-4312-A325-A141BE137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D8FB3-95EE-49AD-BFFD-D236A9914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90D32-9BDA-4246-8329-B41BE51EA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F53FA-A317-4E00-923C-D6B115EC0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600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中风康复护理课件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中风康复护理的要点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中风患者的家庭护理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3" r="325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中风是一种急性脑血管事件，由于脑部血管阻塞或破裂导致脑组织缺血或出血，进而引发一系列神经功能障碍。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根据病因和病理生理机制，中风可分为缺血性中风和出血性中风两大类。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突然出现的肢体麻木、无力、口角歪斜、语言不清、视力模糊等神经系统症状。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中风可能导致不同程度的残疾，影响患者的日常生活和工作能力，甚至威胁生命。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中风的常见症状与影响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急性期治疗主要包括溶栓、取栓、手术等，恢复期治疗则以药物治疗、康复训练为主。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康复是中风治疗的重要环节，包括物理治疗、作业治疗、言语治疗等，旨在帮助患者恢复功能，提高生活质量。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中风的治疗与康复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中风康复护理的重要性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中风患者由于长期卧床或行动不便，容易发生肺部感染、泌尿系统感染等并发症，通过康复护理，可以定期为患者进行翻身拍背、口腔清洁等措施，降低感染风险。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褥疮是中风患者的常见并发症之一，通过定期翻身、保持皮肤清洁干燥、改善营养状况等康复护理措施，可以有效预防褥疮的发生。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预防静脉血栓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长期卧床的中风患者容易形成静脉血栓，通过康复护理中的被动和主动运动，促进血液循环，减少静脉血栓形成的风险。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23" r="8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促进功能恢复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肢体功能训练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通过康复护理中的肢体功能训练，如关节活动、肌肉力量训练等，有助于改善患者的肢体功能，提高日常生活能力。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语言功能训练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中风患者可能出现语言障碍，通过语言功能训练，如语音、语速、词汇等方面的练习，帮助患者恢复语言表达能力。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认知功能训练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认知障碍是中风患者的常见后遗症之一，通过认知功能训练，如注意力、记忆力、思维等方面的练习，有助于改善患者的认知功能。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中风患者容易出现焦虑、抑郁等心理问题，通过心理支持，如倾听、安慰、鼓励等措施，帮助患者树立信心，积极面对生活。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家庭护理对于中风患者的康复至关重要，通过康复护理指导家庭成员进行正确的护理操作，提高家庭护理质量。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955" b="395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帮助患者恢复社交能力，融入社会生活，提高生活质量。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社会融入支持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中风康复护理的要点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中风患者常常面临身体上的限制和生活中的不便，容易出现焦虑、抑郁等心理问题。心理护理旨在关注患者的情绪变化，提供心理支持和疏导，帮助患者树立康复信心，积极配合康复治疗。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https://d.book118.com/168006003126006026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2024-09-04T07:58:43.646</cp:lastPrinted>
  <dcterms:created xsi:type="dcterms:W3CDTF">2024-09-03T23:58:43Z</dcterms:created>
  <dcterms:modified xsi:type="dcterms:W3CDTF">2024-09-03T23:58:45Z</dcterms:modified>
</cp:coreProperties>
</file>