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D2F6B5-2559-4521-85C4-A51705C3C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B67255-5AC5-42D8-AF03-006D440BE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61E74E-F989-42E9-BC13-4BC38FC1A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A4F39F-300D-48E7-98F1-B1D0FF272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D77D38-E366-4176-8942-4F2A220D0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58B806-F9B0-48A1-827F-E51AA7149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0AADB6-9B33-47F1-9752-654C79EB2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664E6C-EB9F-41DF-9F2D-AF2F3B424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DB8F6C-620A-4699-AB40-B73C2CAD9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68C1A2-44D5-486F-9FFA-B6AAE865B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ACE099-735B-4946-98CE-281923817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0604405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肢体气压治疗护理常规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肢体气压治疗护理概述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肢体气压治疗前的准备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肢体气压治疗操作流程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肢体气压治疗的效果与注意事项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肢体气压治疗护理的未来发展与展望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肢体气压治疗护理概述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肢体气压治疗的定义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肢体气压治疗是一种物理疗法，通过周期性充气和排气过程，对肢体进行加压和减压，以促进血液循环、缓解疼痛、减轻水肿等症状。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肢体气压治疗通常使用气动装置，通过调节气压来对肢体施加压力，以达到治疗目的。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173" b="817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肢体气压治疗的作用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促进血液循环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通过周期性加压和减压，肢体气压治疗可以促进血液流动，改善血液循环，有助于缓解疼痛和水肿等症状。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缓解疼痛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肢体气压治疗可以减轻肌肉紧张和痉挛，缓解疼痛，提高患者的舒适度。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预防深静脉血栓形成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肢体气压治疗可以增加静脉回流，预防深静脉血栓形成，减少并发症的发生。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周围神经损伤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肢体气压治疗可以促进周围神经损伤后的康复，改善神经功能和减轻疼痛等症状。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下肢骨折、关节置换术后康复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肢体气压治疗可以促进下肢骨折愈合和关节置换术后的康复，缓解疼痛和肿胀等症状。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慢性下肢静脉功能不全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肢体气压治疗可以改善慢性下肢静脉功能不全患者的症状，如疼痛、水肿和皮肤营养障碍等。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肢体气压治疗的适用范围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肢体气压治疗前的准备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评估患者病情和肢体状况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医生或护士应对患者的病情、肢体状况进行全面评估，了解患者是否适合进行肢体气压治疗。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评估患者认知和配合程度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了解患者对肢体气压治疗的认知程度和配合程度，以便更好地进行沟通和护理。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8886" r="3888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确保肢体气压治疗设备的功能正常，无故障，并处于良好的工作状态。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检查设备功能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根据患者的具体情况，准备相应的治疗配件，如气囊、固定带等。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准备治疗配件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治疗设备准备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确保治疗环境干净、整洁，无灰尘、杂物等。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根据患者的舒适度，调整治疗室的温度和湿度，创造一个舒适的治疗环境。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环境准备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调整治疗室温湿度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保持治疗环境清洁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肢体气压治疗操作流程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https://d.book118.com/168006044052006046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2024-09-27T05:26:20.092</cp:lastPrinted>
  <dcterms:created xsi:type="dcterms:W3CDTF">2024-09-26T21:26:20Z</dcterms:created>
  <dcterms:modified xsi:type="dcterms:W3CDTF">2024-09-26T21:26:22Z</dcterms:modified>
</cp:coreProperties>
</file>