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32002-3196-4538-BEE1-221A5A8E5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C52565-2957-459E-8415-E8A24951F1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3A68C7-B910-4F5F-A5A2-4958602F1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42FF11-877E-448E-9933-A0F271D37A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9388F4-5A62-42A0-9661-B5DE79B476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541585-5175-4F13-B1B5-E1417AB469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427915-542A-45AD-9EA3-B68E26F10E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36DED0-74BF-4EF1-8D3A-E4BB74B1D4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70D825-BB90-46DE-BD95-2994043AE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2178D-92C7-45B9-8E89-37DDD80B9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746528-2518-4A5C-96E7-636CFDFDB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06061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运营安全控制体系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运营安全控制体系构建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运营安全风险评估与防范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运营安全监控与预警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运营安全事故应急处理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运营安全持续改进与优化</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运营安全概述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运营安全是指在企业的日常经营活动中，通过采取一系列的管理措施和技术手段，确保企业资产、数据和业务连续性的安全。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运营安全定义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随着企业信息化程度的不断提高，运营安全已成为企业核心竞争力的重要组成部分。保障运营安全可以避免或减少因安全事故造成的经济损失和声誉损失，确保企业稳定、高效地运转。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运营安全的重要性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运营安全现状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企业面临的网络安全威胁日益严峻，包括恶意攻击、数据泄露、系统瘫痪等。同时，随着云计算、大数据等新技术的广泛应用，企业的业务系统和数据资产变得更加复杂和庞大，给运营安全带来了新的挑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运营安全挑战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运营安全面临的挑战主要包括技术挑战、管理挑战和法规挑战。技术挑战来自于不断变化的网络攻击手段和不断更新的业务系统；管理挑战来自于企业内部的安全管理制度和流程的不完善；法规挑战来自于不断变化的法律法规和监管要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运营安全现状及挑战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81" r="1538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通过建立完善的运营安全控制体系，企业可以全面提升自身的安全防护能力，有效应对各种网络安全威胁和挑战。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提升企业整体安全防护能力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运营安全控制体系可以确保企业业务系统的连续性和稳定性，避免因安全事故导致的业务中断和数据损失。</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保障企业业务连续性和稳定性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保障运营安全可以提高企业的竞争力和市场声誉，增强客户和合作伙伴的信任度，为企业赢得更多的市场份额和商机。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提高企业竞争力和市场声誉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运营安全控制体系的意义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运营安全控制体系构建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运营安全控制体系应包括安全策略、安全管理、安全技术、安全运维四个层面，形成完整的安全闭环。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以风险为导向，结合企业实际业务需求，遵循合规性、实用性、可扩展性、可维护性等原则进行设计。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总体架构与设计原则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设计原则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总体架构</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关键要素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包括人员、技术、流程、数据四个关键要素，其中人员是核心，技术是支撑，流程是保障，数据是基础。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组成部分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运营安全控制体系应包括安全管理制度、安全组织架构、安全运维流程、安全技术措施等多个组成部分。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关键要素与组成部分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构建方法与步骤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采用自顶向下、逐层细化的方法，从战略层、战术层、执行层三个层面进行构建。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步骤</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包括明确安全目标、识别安全风险、制定安全策略、设计安全架构、实施安全措施、开展安全评估与持续改进等步骤。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运营安全风险评估与防范</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定性评估法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利用专家经验、历史数据等，对潜在风险进行主观判断。</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定量评估法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运用概率论、数理统计等方法，对风险进行量化分析。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综合评估法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结合定性和定量评估，形成全面、客观的风险评价。</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风险评估方法与技术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风险识别</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通过信息收集、分析等手段，发现潜在的安全隐患。</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风险分类</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根据风险性质、影响范围等，对风险进行归类整理。</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风险识别与分类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https://d.book118.com/168006061136006035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2024-09-14T22:18:16.969</cp:lastPrinted>
  <dcterms:created xsi:type="dcterms:W3CDTF">2024-09-14T14:18:16Z</dcterms:created>
  <dcterms:modified xsi:type="dcterms:W3CDTF">2024-09-14T14:18:19Z</dcterms:modified>
</cp:coreProperties>
</file>