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B1126-4D9A-494C-BE3F-CA4F74B8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E6150-F66C-49CD-B700-EB4905179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B5FDA-BA7B-4C8D-B721-9197831F4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D1FF2-5B0E-4675-850A-FF1F24174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A3394-2CD2-41B7-A2A8-F5A4176A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A3854-7B10-4A87-895A-2DE9D5BAD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F6D7E-414C-4844-B81E-FA94F06F4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21744-079D-4F1C-8A31-7A7184EF2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25EA5-5865-4246-BB50-EB3D8AC8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79DBE-4588-409F-B714-4D2C53F4B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079F7-213B-49E3-8E5B-517920DC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70040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《红楼梦》探讨命运、人生意义与价值的作品</a:t>
            </a:r>
            <a:endParaRPr lang="en-US" sz="40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9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《红楼梦》与命运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《红楼梦》中的人生意义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《红楼梦》中的价值观念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《红楼梦》中的情感世界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《红楼梦》的艺术手法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《红楼梦》与命运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命运的多变性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人物命运的起伏不定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《红楼梦》中的人物经历了许多命运的转折，如贾宝玉、林黛玉、薛宝钗等，他们的命运在各种事件和情境中不断变化，展示了命运的不可预测性。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人生如梦的哲学思考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作品通过展现人物的命运多变，引发对人生如梦的哲学思考，体现了人生无常和命运不可抗拒的观念。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《红楼梦》中的人物通过不同的选择和决策，影响了他们的命运。例如，贾宝玉选择与林黛玉的爱情，却最终未能实现婚姻，反映了个人选择在命运中的重要性。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个人选择对命运的影响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作品展现了人物在面对命运时所做的努力和挣扎，体现了自由意志与命运的交织关系，引发对人生意义和价值的思考。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自由意志与命运的交织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命运与个人选择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社会背景对人物命运的影响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《红楼梦》中的人物生活在封建社会背景下，他们的命运受到社会制度和等级观念的制约。例如，贾宝玉无法摆脱家族和社会的束缚，体现了封建社会对个体命运的限制。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命运与人生价值的反思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作品通过展现社会背景对人物命运的影响，引发对人生价值和意义的反思。它挑战了封建社会的价值观，提出了对自由、平等和人性尊严的追求。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命运与社会背景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《红楼梦》中的人生意义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25" r="27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不同人物的人生价值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在《红楼梦》中，不同的人物有着不同的人生价值观。例如，贾宝玉追求情感的价值，林黛玉追求艺术的价值，王熙凤追求权力的价值。这些不同的人物价值观展现了人生价值的多元性。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人生价值的相对性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在《红楼梦》中，人物的人生价值观念并非绝对，而是相对的。不同的人物对同一件事情的评价可能不同，这反映了人生价值的相对性。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人生价值的冲突与调和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在《红楼梦》中，不同人物的人生价值观经常发生冲突。然而，在冲突的过程中，人物逐渐认识到不同价值观的调和与互补，从而实现了更高层次的人生价值。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人生价值的多元性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人生意义的探索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在《红楼梦》中，许多人物都在不断追寻自己的人生意义。他们通过自己的经历、感悟和思考，逐渐认识到自己生命的意义和价值。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人生意义的实现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在《红楼梦》中，人物通过不同的方式实现自己的人生意义。例如，贾宝玉通过与众多女子的情感纠葛，领悟到人生的情感真谛；林黛玉通过诗歌创作，实现了自己的人生价值。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人生意义的升华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在《红楼梦》中，人物在实现自己的人生意义的过程中，往往会有所升华。他们不仅实现了自己的人生意义，还对社会、对他人产生了积极的影响。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人生意义的追寻与实现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人生意义对个体成长的引导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在《红楼梦》中，人物的人生意义往往成为他们个体成长的指引。他们根据自己的价值观，不断调整自己的行为和心态，逐步成长为更加成熟、更加有价值的人。</a:t>
            </a:r>
            <a:endParaRPr lang="en-US" sz="1350">
              <a:solidFill>
                <a:srgbClr val="071D4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当人物面临困境时，他们往往能够从自己的人生意义中找到力量，超越困境。例如，贾宝玉在面临家族衰败和个人情感困境时，依然坚守自己的人生价值观，最终找到了出路。</a:t>
            </a:r>
            <a:endParaRPr lang="en-US" sz="1350">
              <a:solidFill>
                <a:srgbClr val="071D4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在《红楼梦》中，人物的人生意义往往与他们的命运紧密相关。他们通过追寻和实现自己的人生意义，不仅改变了自己的命运，也影响了周围人的命运。</a:t>
            </a:r>
            <a:endParaRPr lang="en-US" sz="1350">
              <a:solidFill>
                <a:srgbClr val="071D4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人生意义对个体困境的超越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人生意义与个体命运的关联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人生意义与个体成长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https://d.book118.com/168007004041006023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2024-08-29T18:32:37.446</cp:lastPrinted>
  <dcterms:created xsi:type="dcterms:W3CDTF">2024-08-29T10:32:37Z</dcterms:created>
  <dcterms:modified xsi:type="dcterms:W3CDTF">2024-08-29T10:32:39Z</dcterms:modified>
</cp:coreProperties>
</file>