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47BF5-2EA4-45E5-A14A-F085C6179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B55D8-6F3B-44DC-AAF4-B541E8FE2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D43BE-B35A-43D6-8DC0-493C7CD26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556CC-22DE-47C9-BB70-22477B6BB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ED21C6-E6C1-42A2-A449-B7E4DA48C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DA57E8-4233-44AD-8B5B-004FCC7A9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FBE1B4-41A8-4E57-94A2-EA6EBCEEE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FC943-28DE-4810-9E2D-B81210AAD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3E1E0-A014-4624-A24F-AE1AD355F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A9F65-0F7F-481F-9EAB-B49FB8D9E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4D417-93B0-497B-89FE-A2348D6D5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100450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智能施工节能技术应用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智能施工节能技术概况
 智能施工节能技术优势
 智能施工节能技术应用现状
 促进智能施工节能技术应用的措施
 智能施工节能技术发展趋势
 智能施工节能技术应用案例分析
 智能施工节能技术应用的经济效益
 智能施工节能技术应用的社会效益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智能施工节能技术概况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智能施工节能技术应用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智能施工节能技术概况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数字化信息技术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数字化信息技术是智能施工节能技术的核心，通过物联网、云计算、大数据等技术，实现施工现场数据的实时采集、传输和存储，为智能施工节能技术的应用提供基础数据支持。</a:t>
            </a:r>
          </a:p>
          <a:p>
            <a:r>
              <a:t>2. 数字化信息技术可以提高施工现场的透明度和可视化，使项目管理者能够实时掌握施工进度、质量和安全情况，及时发现并解决问题，避免返工浪费，提高施工效率和节能效果。</a:t>
            </a:r>
          </a:p>
          <a:p>
            <a:r>
              <a:t>3. 数字化信息技术还可以实现施工现场的协同管理，通过信息共享和协同工作，提高施工各方之间的沟通效率和协作能力，减少不必要的浪费和返工，降低施工成本，提高施工质量。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人工智能技术是智能施工节能技术的重要组成部分，可以实现施工现场的智能化和自动化，提高施工效率和节能效果。</a:t>
            </a:r>
          </a:p>
          <a:p>
            <a:r>
              <a:t>2. 人工智能技术可以识别施工现场的风险因素，并采取相应的措施进行预防和控制，避免事故的发生，提高施工安全水平。</a:t>
            </a:r>
          </a:p>
          <a:p>
            <a:r>
              <a:t>3. 人工智能技术还可以优化施工工艺，提高材料利用率，降低施工成本，提高施工质量。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智能施工节能技术概况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绿色施工技术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绿色施工技术是智能施工节能技术的重要组成部分，可以减少施工过程中的能源消耗和环境污染，实现可持续发展。</a:t>
            </a:r>
          </a:p>
          <a:p>
            <a:r>
              <a:t>2. 绿色施工技术包括节能施工、节水施工、节材施工、低碳施工、环境友好施工等方面，可以有效减少施工过程中的能源消耗和环境污染，实现可持续发展。</a:t>
            </a:r>
          </a:p>
          <a:p>
            <a:r>
              <a:t>3. 绿色施工技术可以提高施工现场的形象和声誉，吸引更多优秀人才，提高企业竞争力。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智能材料技术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智能材料技术是智能施工节能技术的重要组成部分，可以提高施工材料的性能和质量，延长使用寿命，降低施工成本。</a:t>
            </a:r>
          </a:p>
          <a:p>
            <a:r>
              <a:t>2. 智能材料技术包括纳米材料、新型复合材料、智能混凝土、智能钢筋等方面，可以提高施工材料的强度、韧性、耐腐蚀性、抗震性等性能，延长使用寿命，降低施工成本。</a:t>
            </a:r>
          </a:p>
          <a:p>
            <a:r>
              <a:t>3. 智能材料技术可以提高施工现场的安全性和可靠性，降低事故发生率，提高施工质量。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智能施工节能技术概况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智能装备技术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智能装备技术是智能施工节能技术的重要组成部分，可以提高施工装备的自动化程度和智能化水平，提高施工效率和节能效果。</a:t>
            </a:r>
          </a:p>
          <a:p>
            <a:r>
              <a:t>2. 智能装备技术包括智能挖掘机、智能压路机、智能混凝土搅拌车、智能起重机等方面，可以实现施工装备的无人驾驶、自动作业和智能控制，提高施工效率和节能效果。</a:t>
            </a:r>
          </a:p>
          <a:p>
            <a:r>
              <a:t>3. 智能装备技术可以减少施工人员的数量，降低施工成本，提高施工安全水平。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智能管理技术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智能管理技术是智能施工节能技术的重要组成部分，可以提高施工项目的管理水平和效率，实现项目的高质量、高效益和低成本。</a:t>
            </a:r>
          </a:p>
          <a:p>
            <a:r>
              <a:t>2. 智能管理技术包括项目管理信息化、施工现场可视化、质量安全智能化、成本控制智能化等方面，可以提高项目管理的透明度和可视化，及时发现并解决问题，提高施工效率和节能效果。</a:t>
            </a:r>
          </a:p>
          <a:p>
            <a:r>
              <a:t>3. 智能管理技术可以降低施工成本，提高施工质量，提高施工安全水平。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智能施工节能技术优势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智能施工节能技术应用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智能施工节能技术优势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高效节能运营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能源消耗透明化：智能施工节能技术通过物联网 (IoT) 传感器和数据分析技术，实时监测和记录施工现场的能源消耗情况，实现能源消耗的透明化。这有助于施工管理人员识别和解决能源浪费问题，并制定有效的节能措施。</a:t>
            </a:r>
          </a:p>
          <a:p>
            <a:r>
              <a:t>2. 智能控制和优化：智能施工节能技术可以对施工现场的能源消耗进行智能控制和优化。例如，它可以根据施工现场的实际情况和天气条件，自动调整设备的运行参数，以实现最佳的能源效率。</a:t>
            </a:r>
          </a:p>
          <a:p>
            <a:r>
              <a:t>3. 能耗预测与分析：智能施工节能技术可以利用人工智能 (AI) 和机器学习 (ML) 技术，对施工现场的能源消耗进行预测和分析。这有助于施工管理人员提前规划和制定节能措施，以避免能源浪费。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减少碳排放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减少温室气体排放：智能施工节能技术可以通过减少施工现场的能源消耗，从而减少温室气体排放。这有助于应对气候变化和实现碳中和目标。</a:t>
            </a:r>
          </a:p>
          <a:p>
            <a:r>
              <a:t>2. 提高能源利用率：智能施工节能技术可以提高施工现场的能源利用率，减少能源浪费。这不仅可以节省成本，还可以减少碳排放。</a:t>
            </a:r>
          </a:p>
          <a:p>
            <a:r>
              <a:t>3. 推动可再生能源利用：智能施工节能技术可以与可再生能源相结合，实现施工现场的可持续发展。例如，智能施工节能技术可以控制施工现场的可再生能源发电设备，以满足施工现场的能源需求。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智能施工节能技术优势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提高施工质量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精准控制施工参数：智能施工节能技术可以精准控制施工现场的各种参数，如温度、湿度、压力等，以确保施工质量。</a:t>
            </a:r>
          </a:p>
          <a:p>
            <a:r>
              <a:t>2. 实时监控施工过程：智能施工节能技术可以实时监控施工过程，并及时发现和纠正施工中的问题。这有助于提高施工质量和避免返工。</a:t>
            </a:r>
          </a:p>
          <a:p>
            <a:r>
              <a:t>3. 确保施工安全：智能施工节能技术可以对施工现场的环境和安全进行实时监控，并及时发出警报，以确保施工安全。这有助于减少施工事故的发生。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智能施工节能技术应用现状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智能施工节能技术应用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智能施工节能技术应用现状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智能施工节能技术应用现状：智能施工节能技术在建筑行业应用起步较晚，但发展迅速，目前主要集中在以下领域：</a:t>
            </a:r>
          </a:p>
          <a:p>
            <a:r>
              <a:t>- 绿色施工管理：利用物联网技术、云计算技术等，实现对施工现场的远程监控和管理，实现绿色施工、节约能源。</a:t>
            </a:r>
          </a:p>
          <a:p>
            <a:r>
              <a:t>- 建筑能耗分析：利用大数据技术，对建筑能耗进行深入分析，制定节能措施，减少建筑能耗。</a:t>
            </a:r>
          </a:p>
          <a:p>
            <a:r>
              <a:t>2. 智能施工节能技术应用现状：</a:t>
            </a:r>
          </a:p>
          <a:p>
            <a:r>
              <a:t>- 智能建筑材料：利用新材料、新技术，开发出具有节能效果的建筑材料，降低建筑能耗。</a:t>
            </a:r>
          </a:p>
          <a:p>
            <a:r>
              <a:t>- 智能施工工艺：利用新的施工工艺和技术，提高施工效率，减少施工过程中的能源消耗。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智能施工节能技术发展趋势：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智能施工节能技术发展趋势：随着智能技术的发展，智能施工节能技术也将不断发展，呈现以下趋势：</a:t>
            </a:r>
          </a:p>
          <a:p>
            <a:r>
              <a:t>- 智能施工节能技术集成化：智能施工节能技术将与其他智能技术，如物联网、云计算、大数据等集成化，形成一个完整的智能施工节能体系。</a:t>
            </a:r>
          </a:p>
          <a:p>
            <a:r>
              <a:t>- 智能施工节能技术智能化：智能施工节能技术将变得更加智能化，能够自动识别施工过程中的节能机会，并自动调整施工方案，实现节能减排。</a:t>
            </a:r>
          </a:p>
          <a:p>
            <a:r>
              <a:t>2. 智能施工节能技术发展趋势：</a:t>
            </a:r>
          </a:p>
          <a:p>
            <a:r>
              <a:t>- 智能施工节能技术绿色化：智能施工节能技术将更加绿色化，更加注重对环境的保护，减少施工过程中的污染物排放。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智能施工节能技术应用现状：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促进智能施工节能技术应用的措施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智能施工节能技术应用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促进智能施工节能技术应用的措施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政策法规与行业标准的完善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制定并完善智能施工节能技术应用的政策法规，明确各利益相关方的权利、义务和责任，为智能施工节能技术应用提供法律保障。</a:t>
            </a:r>
          </a:p>
          <a:p>
            <a:r>
              <a:t>2. 建立行业标准，统一智能施工节能技术应用的规范，确保智能施工节能技术的质量和安全性，促进智能施工节能技术在行业中的推广应用。</a:t>
            </a:r>
          </a:p>
          <a:p>
            <a:r>
              <a:t>3. 加强对智能施工节能技术应用的监管，督促各利益相关方严格遵守政策法规和行业标准，确保智能施工节能技术应用的规范有序进行。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科技研发与创新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加大对智能施工节能技术研发的投入，鼓励企业、科研机构和高等院校开展智能施工节能技术的研究开发，突破关键技术瓶颈，推动智能施工节能技术创新发展。</a:t>
            </a:r>
          </a:p>
          <a:p>
            <a:r>
              <a:t>2. 加强智能施工节能技术创新平台建设，搭建产学研合作交流平台，促进智能施工节能技术成果的转化应用，加速智能施工节能技术产业化进程。</a:t>
            </a:r>
          </a:p>
          <a:p>
            <a:r>
              <a:t>3. 鼓励企业、科研机构和高等院校开展国际合作，学习国外先进的智能施工节能技术，促进智能施工节能技术在全球范围内的交流与合作。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促进智能施工节能技术应用的措施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人才培养与教育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加强智能施工节能技术相关专业人才的培养，开设智能施工节能技术专业课程，培养懂理论、懂技术的智能施工节能技术人才。</a:t>
            </a:r>
          </a:p>
          <a:p>
            <a:r>
              <a:t>2. 建立智能施工节能技术人才培养基地，为智能施工节能技术人才提供实训实习的机会，提高其实践技能。</a:t>
            </a:r>
          </a:p>
          <a:p>
            <a:r>
              <a:t>3. 鼓励企业、科研机构和高等院校联合培养智能施工节能技术人才，形成产学研一体化的智能施工节能技术人才培养体系。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市场推广与应用示范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加强智能施工节能技术应用的宣传和推广，提高社会公众对智能施工节能技术的认知度和接受度，营造有利于智能施工节能技术应用的市场环境。</a:t>
            </a:r>
          </a:p>
          <a:p>
            <a:r>
              <a:t>2. 开展智能施工节能技术应用示范工程，通过实际应用展示智能施工节能技术的优势和效果，促进智能施工节能技术在行业中的推广应用。</a:t>
            </a:r>
          </a:p>
          <a:p>
            <a:r>
              <a:t>3. 建立智能施工节能技术应用评价体系，对智能施工节能技术应用效果进行评估，为智能施工节能技术应用的改进和完善提供依据。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促进智能施工节能技术应用的措施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投融资与金融支持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加大对智能施工节能技术应用的投资，吸引社会资本参与智能施工节能技术应用，为智能施工节能技术应用提供资金保障。</a:t>
            </a:r>
          </a:p>
          <a:p>
            <a:r>
              <a:t>2. 创新智能施工节能技术应用的投融资模式，探索风险共担、利益共享的投融资机制，降低智能施工节能技术应用的投资风险。</a:t>
            </a:r>
          </a:p>
          <a:p>
            <a:r>
              <a:t>3. 提供智能施工节能技术应用的金融支持，如贷款、贴息、担保等，降低智能施工节能技术应用的融资成本，鼓励企业、科研机构和高等院校开展智能施工节能技术应用。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国际交流与合作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加强与国际组织和国外科研机构的交流与合作，学习国外先进的智能施工节能技术，促进智能施工节能技术在全球范围内的交流与合作。</a:t>
            </a:r>
          </a:p>
          <a:p>
            <a:r>
              <a:t>2. 参加国际智能施工节能技术会议，展示我国在智能施工节能技术领域的研究成果，扩大我国在智能施工节能技术领域的影响力。</a:t>
            </a:r>
          </a:p>
          <a:p>
            <a:r>
              <a:t>3. 鼓励企业、科研机构和高等院校在智能施工节能技术领域开展国际合作，共同开发和应用智能施工节能技术，促进智能施工节能技术的全球化发展。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https://d.book118.com/168010045054006043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智能施工节能技术概况</vt:lpstr>
      <vt:lpstr> 智能施工节能技术概况</vt:lpstr>
      <vt:lpstr> 智能施工节能技术概况</vt:lpstr>
      <vt:lpstr> 智能施工节能技术概况</vt:lpstr>
      <vt:lpstr> 智能施工节能技术优势</vt:lpstr>
      <vt:lpstr> 智能施工节能技术优势</vt:lpstr>
      <vt:lpstr> 智能施工节能技术优势</vt:lpstr>
      <vt:lpstr> 智能施工节能技术应用现状</vt:lpstr>
      <vt:lpstr> 智能施工节能技术应用现状</vt:lpstr>
      <vt:lpstr> 促进智能施工节能技术应用的措施</vt:lpstr>
      <vt:lpstr> 促进智能施工节能技术应用的措施</vt:lpstr>
      <vt:lpstr> 促进智能施工节能技术应用的措施</vt:lpstr>
      <vt:lpstr> 促进智能施工节能技术应用的措施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2024-09-22T22:19:41.237</cp:lastPrinted>
  <dcterms:created xsi:type="dcterms:W3CDTF">2024-09-22T14:19:41Z</dcterms:created>
  <dcterms:modified xsi:type="dcterms:W3CDTF">2024-09-22T14:19:43Z</dcterms:modified>
</cp:coreProperties>
</file>