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FC4CF-DB25-4EE1-8D76-8625FF267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613FF-7D52-40C1-A1D8-BAA2D2152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E82DC-EFB0-4BA6-9152-67869E62F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193A4-0CEA-4C9F-BAFC-DB0D06680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82CD9B-04D6-4E0C-8279-99AE2BDBF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91A4F4-2021-4116-9B28-6AEF57A88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C780A2-BC39-4EA0-B2E6-4E971F6D0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8164E-77CB-4F0A-8A0E-D02709B7E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1F286-524E-4F98-B0F2-F2A50DC17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31B16-C788-43E9-A919-9D3618FB8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9C8FF-3EAE-464D-AA5B-7683F87CB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10121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透析诊所创业计划书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549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8383" y="6029318"/>
            <a:ext cx="2793616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项目实施团队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项目营销策略与实施计划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项目财务规划与投资回报分析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项目发展计划与展望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项目背景与概述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随着社会老龄化程度的加深，慢性肾病等需要透析治疗的疾病发病率不断上升。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医疗资源紧缺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医院透析科室面临设备不足、医疗资源紧张的问题，无法满足所有患者的需求。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家庭护理需求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越来越多的患者希望在家中接受透析治疗，以便更好地管理疾病并提高生活质量。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项目定位与目标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为需要透析治疗的患者提供专业、便捷、舒适的医疗服务。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成为区域内知名的透析诊所，提供高品质的透析治疗服务，满足患者需求并提高患者生活质量。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建立透析诊所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选址、购置设备、招聘医护人员、进行装修等前期准备工作。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提供专业服务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确保医护人员具备丰富的专业知识和技能，能够提供高质量的透析治疗服务。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推广与营销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通过多种渠道进行宣传和推广，提高诊所知名度和影响力。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定期收集患者反馈，针对问题进行改进和优化，提高服务质量。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项目实施方案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慢性肾病患者、糖尿病肾病患者、高血压肾病患者等需要透析治疗的人群。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为透析患者提供专业、便捷、高效的透析治疗服务，改善患者生活质量。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其他透析诊所、医院透析室、血液净化中心等。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直接竞争对手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新兴的肾透析技术、替代疗法等。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间接竞争对手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提供个性化、全方位的透析治疗服务，注重患者体验和满意度，加强品牌营销和社区渗透。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竞争策略与优势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随着慢性肾病等疾病的发病率不断上升，透析市场需求持续增长，同时政府对医疗卫生事业的投入加大，政策支持力度加强，为透析诊所的发展提供了良好的机遇。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市场竞争激烈，技术风险、人员短缺、政策法规变化等可能对项目产生不利影响。应加强风险管理，建立健全预警机制，注重人才培养和技术创新以应对各种挑战。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市场机会识别与风险评估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项目实施团队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创始人兼CEO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具有丰富的医疗行业经验，曾在知名医院担任高管职务。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具有丰富的医疗项目管理经验和市场推广能力。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医疗团队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由经验丰富的肾脏病专家、透析护士和相关医护人员组成。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团队成员介绍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先进的透析设备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采用最先进的透析设备，确保患者得到高质量的透析治疗。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信息化管理系统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运用信息化管理系统，提高工作效率，保证医疗质量。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医疗技术创新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不断探索和研究新的透析技术，提高治疗效果，减轻患者负担。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技术实力展示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负责项目的整体规划、实施与监控，确保项目按计划推进。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市场推广与营销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由专业的市场团队负责品牌推广、渠道拓展和营销活动。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设立专门的医疗质量管理团队，确保患者安全和医疗质量。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管理与运营团队组成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项目营销策略与实施计划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https://d.book118.com/168010121035006030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2024-09-06T14:33:54.278</cp:lastPrinted>
  <dcterms:created xsi:type="dcterms:W3CDTF">2024-09-06T06:33:54Z</dcterms:created>
  <dcterms:modified xsi:type="dcterms:W3CDTF">2024-09-06T06:33:56Z</dcterms:modified>
</cp:coreProperties>
</file>