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833A3-E70E-42EE-9EC7-6FD794D50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E94A0-C2EE-48A1-906D-18FAD4042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CD22E-ED37-4CA7-B31C-AC688E20D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3C693-3DAE-4299-B10A-8B83FEA5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1FFEBD-334C-497A-8B8C-EA849D9B8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0796EC-1705-4FD2-BAA2-BFD7C0A7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3A0BC2-16E6-47F7-9512-C022AC613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54424-713F-4FA3-BD88-1E0403FD0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3BC59-3FF3-43C5-B469-49CA9B81F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BD139-01F6-446D-A344-841BB7382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DA1E9-1077-4478-80B2-E156D9FE4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0135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危化品特种作业人员的安全操作团队建设与人才培养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安全操作团队建设策略与实践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人才培养体系构建与实施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安全文化建设在团队建设中的作用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案例分析：成功团队建设与人才培养经验分享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随着化工行业的快速发展，危化品特种作业领域不断扩大，对特种作业人员的需求持续增长。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国家加强对危化品行业的监管，出台一系列法规和政策，要求企业加强安全管理和特种作业人员培训。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新技术、新工艺在危化品领域的应用，对特种作业人员的技能水平和综合素质提出更高要求。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737" b="10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特种作业人员特点及需求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高技能水平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特种作业人员需要具备较高的专业技能水平，能够熟练掌握危化品生产、储存、运输等环节的操作技能。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由于危化品具有易燃、易爆、有毒等特性，特种作业人员需要具备高度的安全意识和风险防范能力。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高职业素养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特种作业人员需要具备良好的职业道德和职业素养，严格遵守安全操作规程和企业规章制度。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降低事故风险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专业的安全操作团队能够及时发现和排除安全隐患，降低事故发生的概率和影响。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安全是企业发展的基石，建立专业的安全操作团队有助于提升企业形象和竞争力，实现可持续发展。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通过建立专业的安全操作团队，可以加强对特种作业人员的培训和管理，提高安全管理水平。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安全操作团队建设重要性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人才培养周期长、成本高；行业人才竞争激烈；培训内容与实际需求存在脱节现象。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国家政策支持；行业发展空间广阔；技术创新带来新的人才培养模式和手段。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安全操作团队建设策略与实践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打造一支安全意识强、技能水平高、团队协作好的危化品特种作业人员队伍。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坚持安全第一、预防为主，注重团队协作和个人能力提升，实现安全操作与生产效率的有机结合。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明确团队建设目标与原则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具备危化品特种作业资格，有丰富实践经验和良好安全意识，熟悉相关法规标准和操作流程。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明确团队成员在危化品生产、储存、运输等环节中的职责和权限，形成相互协作、相互监督的良好氛围。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选拔优秀团队成员及角色定位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建立健全安全管理制度、作业规范、应急预案等，确保团队成员有章可循、有据可查。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制定详细的安全操作流程，明确操作步骤、注意事项和异常情况处理措施，降低操作风险。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制定完善规章制度和操作流程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通过定期开展安全培训、应急演练等活动，增强团队成员的安全意识和团队协作能力。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凝聚力建设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加强对团队成员的安全考核和奖惩机制，确保各项安全制度和操作流程得到有效执行。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强化团队凝聚力和执行力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人才培养体系构建与实施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423" r="344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制定个性化培训计划和课程体系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根据不同岗位和工种的要求，设置相应的必修课程和选修课程，提供全面的安全知识和操作技能培训。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针对危化品特种作业人员的工作特点和实际需求，制定个性化的培训计划和课程体系，确保培训内容与工作实际紧密结合。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65" b="10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采用多样化教学方法和手段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结合传统课堂教学、案例分析、模拟演练等多种教学方法，提高培训的针对性和实效性。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利用现代信息技术手段，如网络课程、多媒体教学等，丰富教学资源，提高教学效率和效果。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https://d.book118.com/168010135012006030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2024-09-06T06:31:52.405</cp:lastPrinted>
  <dcterms:created xsi:type="dcterms:W3CDTF">2024-09-05T22:31:52Z</dcterms:created>
  <dcterms:modified xsi:type="dcterms:W3CDTF">2024-09-05T22:31:54Z</dcterms:modified>
</cp:coreProperties>
</file>