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E6C32-C7D9-4A03-842B-0F3997F71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66D7B-5467-45C0-8801-82C2E44C2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105E7-1494-4C44-B245-DD96BB3EE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5C2A0-5D02-42F1-864A-481BA2544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0A0A29-A6BC-486F-B8CE-BC9A436DB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B8CA4D-1B31-40D5-A5D7-6D52EEA1E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7F5728-63B3-4744-9872-41F36F2B5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77DB8-8320-4A9D-85AB-CF1ABBC72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B7D9E-D261-4712-8628-AE41008FB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43BCB-07B9-401C-820F-B0545FEF2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12CB8-1C8C-4184-8C3A-0A64CD922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11020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现金垫资解押业务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业务概述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业务流程详解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关键风险点识别与防范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成功案例分享与经验总结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与其他类似业务比较分析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政策法规解读与行业趋势预测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业务概述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现金垫资解押业务是指由专业机构或个人提供资金支持，帮助借款人解除抵押物上的债权，使其重新获得抵押物的完全所有权或使用权的金融服务。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金融市场的不断完善，越来越多的人和企业通过抵押资产获得融资。然而，在某些情况下，借款人可能因各种原因无法按时偿还贷款，导致抵押物被债权人处置。此时，现金垫资解押业务应运而生，为借款人提供了一种有效的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借款人通常需要快速、高效地解除抵押物上的债权，以避免资产被处置或降低处置成本。同时，他们希望获得合理的资金成本和灵活的还款安排。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随着金融市场的不断发展和抵押融资需求的增加，现金垫资解押业务的市场潜力巨大。然而，该业务也面临着激烈的市场竞争和监管压力。因此，提供专业、可靠的服务以及合规经营是开展此业务的关键。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业务需求及市场分析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目前，现金垫资解押业务主要由专业的金融机构、担保公司和投资公司等提供。这些机构通常具有丰富的资金实力和专业的风险管理能力，能够为借款人提供全面的解决方案。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金融科技的不断发展和应用，现金垫资解押业务将更加智能化、便捷化。例如，利用大数据和人工智能技术，可以更准确地评估借款人的信用状况和抵押物的价值，提高业务的效率和安全性。同时，监管机构对金融市场的监管力度不断加强，未来现金垫资解押业务将更加规范化和透明化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业务流程详解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50" r="323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申请人需为房屋所有权人，房屋已办理抵押登记，且具备还款能力。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申请条件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申请人需提供身份证明、房屋所有权证明、抵押合同、还款能力证明等相关资料。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资料准备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申请条件与资料准备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审核与评估流程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业务受理部门对申请材料进行初审，核实申请人身份及房屋信息，评估房屋价值及抵押情况。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专业评估机构对房屋进行详细评估，出具评估报告，为垫资额度提供参考依据。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9" b="17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经审核通过后，垫资方与申请人签订垫资协议，明确垫资金额、期限、利率等条款，并办理相关手续后发放垫资款项。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申请人利用垫资款项清偿抵押贷款，办理抵押注销手续，解除房屋抵押状态。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垫资发放及解押操作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解押操作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垫资发放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垫资方对申请人还款情况进行跟踪管理，确保垫资款项按时回收。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通过建立完善的风险控制机制，对申请人的信用状况、还款能力等进行持续监控，降低业务风险。同时，与申请人保持密切沟通，及时了解其还款意愿和能力变化，采取相应措施防范风险。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后续管理与风险控制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关键风险点识别与防范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借款人可能因经营不善、市场变化等原因导致无法按期还款，从而引发信用风险。防范措施包括严格筛选借款人，评估其还款能力和信用记录，以及设置合理的贷款条件和担保措施。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抵押物价值风险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抵押物价值可能因市场波动、评估不准确等原因导致不足以覆盖贷款本金和利息，从而引发信用风险。防范措施包括准确评估抵押物价值，设定合理的抵押率，以及定期对抵押物价值进行重估。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借款人信用风险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信用风险及防范措施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业务流程中可能存在操作失误、人为干预等问题，导致贷款发放不符合规定或贷款资金被挪用。防范措施包括建立完善的业务流程和内部控制体系，确保贷款发放和资金使用的合规性。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信息系统可能出现故障、被攻击等问题，导致业务中断或数据泄露。防范措施包括加强信息系统安全防护，定期进行安全检查和漏洞修补，以及建立业务连续性计划，确保业务在紧急情况下能够正常运转。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信息系统风险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操作风险及防范措施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https://d.book118.com/168011020004006042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2024-09-20T23:17:01.762</cp:lastPrinted>
  <dcterms:created xsi:type="dcterms:W3CDTF">2024-09-20T15:17:01Z</dcterms:created>
  <dcterms:modified xsi:type="dcterms:W3CDTF">2024-09-20T15:17:03Z</dcterms:modified>
</cp:coreProperties>
</file>