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1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38CBD-7DDD-4624-A18A-C3A2549E8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8CA21-9973-48E0-9FC8-F3EC7D6B2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D1597-FFAC-4B58-AC00-FABC2B5FC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CB649-5B07-4704-923B-4AED9FB77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3F0C81-FAE0-4803-A9CB-B9E16D183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7C036-AF2A-4945-A512-BBB693FBF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98F77-05DA-4AD2-A8D8-C517716D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D2964-77EA-4D9F-90E0-152298BF3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0A528-05CB-44E5-9413-90BDFBDFF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02620-816E-4689-A499-935FE0BBE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637A6-339E-4FD8-85A3-CDD582ABB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643" r:id="rId2"/>
    <p:sldLayoutId id="2147492644" r:id="rId3"/>
    <p:sldLayoutId id="2147492645" r:id="rId4"/>
    <p:sldLayoutId id="2147492646" r:id="rId5"/>
    <p:sldLayoutId id="2147492647" r:id="rId6"/>
    <p:sldLayoutId id="2147492648" r:id="rId7"/>
    <p:sldLayoutId id="2147492649" r:id="rId8"/>
    <p:sldLayoutId id="2147492650" r:id="rId9"/>
    <p:sldLayoutId id="2147492651" r:id="rId10"/>
    <p:sldLayoutId id="21474926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15" Type="http://schemas.openxmlformats.org/officeDocument/2006/relationships/tags" Target="../tags/tag298.xml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18" Type="http://schemas.openxmlformats.org/officeDocument/2006/relationships/tags" Target="../tags/tag301.xml" /><Relationship Id="rId19" Type="http://schemas.openxmlformats.org/officeDocument/2006/relationships/tags" Target="../tags/tag302.xml" /><Relationship Id="rId2" Type="http://schemas.openxmlformats.org/officeDocument/2006/relationships/tags" Target="../tags/tag285.xml" /><Relationship Id="rId20" Type="http://schemas.openxmlformats.org/officeDocument/2006/relationships/tags" Target="../tags/tag303.xml" /><Relationship Id="rId21" Type="http://schemas.openxmlformats.org/officeDocument/2006/relationships/tags" Target="../tags/tag304.xml" /><Relationship Id="rId22" Type="http://schemas.openxmlformats.org/officeDocument/2006/relationships/tags" Target="../tags/tag305.xml" /><Relationship Id="rId23" Type="http://schemas.openxmlformats.org/officeDocument/2006/relationships/tags" Target="../tags/tag306.xml" /><Relationship Id="rId24" Type="http://schemas.openxmlformats.org/officeDocument/2006/relationships/tags" Target="../tags/tag307.xml" /><Relationship Id="rId25" Type="http://schemas.openxmlformats.org/officeDocument/2006/relationships/tags" Target="../tags/tag308.xml" /><Relationship Id="rId26" Type="http://schemas.openxmlformats.org/officeDocument/2006/relationships/tags" Target="../tags/tag309.xml" /><Relationship Id="rId27" Type="http://schemas.openxmlformats.org/officeDocument/2006/relationships/tags" Target="../tags/tag310.xml" /><Relationship Id="rId28" Type="http://schemas.openxmlformats.org/officeDocument/2006/relationships/tags" Target="../tags/tag311.xml" /><Relationship Id="rId29" Type="http://schemas.openxmlformats.org/officeDocument/2006/relationships/tags" Target="../tags/tag312.xml" /><Relationship Id="rId3" Type="http://schemas.openxmlformats.org/officeDocument/2006/relationships/tags" Target="../tags/tag286.xml" /><Relationship Id="rId30" Type="http://schemas.openxmlformats.org/officeDocument/2006/relationships/tags" Target="../tags/tag313.xml" /><Relationship Id="rId31" Type="http://schemas.openxmlformats.org/officeDocument/2006/relationships/tags" Target="../tags/tag314.xml" /><Relationship Id="rId32" Type="http://schemas.openxmlformats.org/officeDocument/2006/relationships/tags" Target="../tags/tag315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1057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古典诗词的艺术魅力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***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43637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68580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古典诗词的韵律和节奏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65468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94615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3812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163639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古典诗词的意象和意境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160147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189420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32422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258508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古典诗词的语言和修辞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254635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28397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26529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353187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古典诗词的主题和思想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348932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378333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2063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447294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古典诗词的影响和价值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443039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472440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5" name="直接连接符 13"/>
          <p:cNvCxnSpPr/>
          <p:nvPr>
            <p:custDataLst>
              <p:tags r:id="rId24"/>
            </p:custDataLst>
          </p:nvPr>
        </p:nvCxnSpPr>
        <p:spPr>
          <a:xfrm>
            <a:off x="5198110" y="614743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标题"/>
          <p:cNvSpPr txBox="1"/>
          <p:nvPr>
            <p:custDataLst>
              <p:tags r:id="rId25"/>
            </p:custDataLst>
          </p:nvPr>
        </p:nvSpPr>
        <p:spPr>
          <a:xfrm>
            <a:off x="5603875" y="54140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古典诗词的传承和发展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6" name="文本框 15"/>
          <p:cNvSpPr txBox="1"/>
          <p:nvPr>
            <p:custDataLst>
              <p:tags r:id="rId26"/>
            </p:custDataLst>
          </p:nvPr>
        </p:nvSpPr>
        <p:spPr>
          <a:xfrm>
            <a:off x="10283190" y="537146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06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8" name="椭圆 16"/>
          <p:cNvSpPr/>
          <p:nvPr>
            <p:custDataLst>
              <p:tags r:id="rId27"/>
            </p:custDataLst>
          </p:nvPr>
        </p:nvSpPr>
        <p:spPr>
          <a:xfrm>
            <a:off x="5231765" y="56654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古典诗词的韵律和节奏</a:t>
            </a:r>
            <a:endParaRPr lang="zh-CN" altLang="en-US"/>
          </a:p>
        </p:txBody>
      </p:sp>
      <p:sp>
        <p:nvSpPr>
          <p:cNvPr id="10490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韵律的表现形式</a:t>
            </a:r>
            <a:endParaRPr lang="zh-CN" altLang="en-US"/>
          </a:p>
        </p:txBody>
      </p:sp>
      <p:sp>
        <p:nvSpPr>
          <p:cNvPr id="10490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押韵：诗词中音节和谐，形成韵律美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对仗：诗词中词语、句子的对应和排列，形成节奏感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平仄：诗词中音调的高低变化，形成韵律感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节奏：诗词中词语、句子的停顿和连贯，形成节奏感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节奏的构成和变化</a:t>
            </a:r>
            <a:endParaRPr lang="zh-CN" altLang="en-US"/>
          </a:p>
        </p:txBody>
      </p:sp>
      <p:sp>
        <p:nvSpPr>
          <p:cNvPr id="1049148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音步是诗词中的节奏单位，通常由两个或三个音节组成。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古典诗词的节奏主要由音节、音步和停顿构成。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音节是诗词的基本单位，由一个或多个字组成。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停顿是诗词中的节奏变化，通常在句末、句中和句首出现。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节奏的构成和变化可以影响诗词的意境和情感表达。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韵律和节奏在诗词中的作用</a:t>
            </a:r>
            <a:endParaRPr lang="zh-CN" altLang="en-US"/>
          </a:p>
        </p:txBody>
      </p:sp>
      <p:sp>
        <p:nvSpPr>
          <p:cNvPr id="1049228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230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232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4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236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8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0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韵律：诗词中的韵律是指诗词的音韵、声调和节奏，是诗词音乐美的重要体现。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节奏：诗词中的节奏是指诗词的句式、字数和停顿，是诗词形式美的重要体现。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作用：韵律和节奏在诗词中起到协调音韵、增强音乐美、突出形式美、表达情感和意境的作用。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举例：如《静夜思》中的“床前明月光，疑是地上霜。举头望明月，低头思故乡。”，其韵律和节奏的运用，使得诗歌的音乐美和形式美得以完美展现。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8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古典诗词的意象和意境</a:t>
            </a:r>
            <a:endParaRPr lang="zh-CN" altLang="en-US"/>
          </a:p>
        </p:txBody>
      </p:sp>
      <p:sp>
        <p:nvSpPr>
          <p:cNvPr id="104929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9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意象的创造和表达</a:t>
            </a:r>
            <a:endParaRPr lang="zh-CN" altLang="en-US"/>
          </a:p>
        </p:txBody>
      </p:sp>
      <p:sp>
        <p:nvSpPr>
          <p:cNvPr id="10493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意象的定义：通过具体的事物来表达抽象的情感或思想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意象的创造：诗人通过观察自然、生活，运用想象和联想，创造出独特的意象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意象的表达：诗人通过诗歌的语言，将意象转化为诗歌的形象和意境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意象的作用：使诗歌更具形象性和感染力，帮助读者更好地理解和感受诗歌的主题和情感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意境的营造和感受</a:t>
            </a:r>
            <a:endParaRPr lang="zh-CN" altLang="en-US"/>
          </a:p>
        </p:txBody>
      </p:sp>
      <p:sp>
        <p:nvSpPr>
          <p:cNvPr id="10494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意境的营造：通过意象的组合和搭配，营造出一种特定的氛围和情感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意象的选择：选择具有代表性的景物、事物，如月亮、菊花、梅花等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感受的方式：通过想象、联想、情感共鸣等方式，感受诗词中的意境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意境的作用：表达诗人的情感，传递诗词的主题和思想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意象和意境在诗词中的作用</a:t>
            </a:r>
            <a:endParaRPr lang="zh-CN" altLang="en-US"/>
          </a:p>
        </p:txBody>
      </p:sp>
      <p:sp>
        <p:nvSpPr>
          <p:cNvPr id="10494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意象和意境的结合：通过意象和意境的结合，诗词可以更好地表达诗人的情感和思想，让读者更加深入地理解诗词的意境和内涵。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意象：诗词中的具体形象，如月亮、菊花、梅花等，用来表达诗人的情感和思想。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意境：诗词中通过意象营造出来的一种氛围和境界，如宁静、悲凉、欢快等，让读者感受到诗人的情感和思想。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意象和意境的创新：诗人可以通过创新意象和意境，创造出独特的诗词风格和艺术魅力，让诗词更具有吸引力和感染力。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古典诗词的语言和修辞</a:t>
            </a:r>
            <a:endParaRPr lang="zh-CN" altLang="en-US"/>
          </a:p>
        </p:txBody>
      </p:sp>
      <p:sp>
        <p:nvSpPr>
          <p:cNvPr id="104956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6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语言的精炼和优美</a:t>
            </a:r>
            <a:endParaRPr lang="zh-CN" altLang="en-US"/>
          </a:p>
        </p:txBody>
      </p:sp>
      <p:sp>
        <p:nvSpPr>
          <p:cNvPr id="10496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古典诗词的语言特点：简洁明了，言简意赅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修辞手法：比喻、拟人、夸张等，使语言生动形象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5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押韵和平仄：使诗词朗朗上口，富有节奏感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5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典故和象征：增加诗词的深度和内涵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修辞的运用和创新</a:t>
            </a:r>
            <a:endParaRPr lang="zh-CN" altLang="en-US"/>
          </a:p>
        </p:txBody>
      </p:sp>
      <p:sp>
        <p:nvSpPr>
          <p:cNvPr id="104970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0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1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1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1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90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1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2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91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91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1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2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2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91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91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92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比喻：用生动形象的比喻表达抽象的概念或情感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象征：通过象征性的语言，表达深层次的思想和情感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典故：引用历史故事或传说，增加语言的文化底蕴和深度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拟人：将事物人格化，赋予其情感和意志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夸张：通过夸大或缩小事物的特征，增强语言的表现力和感染力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对仗：通过词语的对比和呼应，增强语言的节奏感和音乐美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https://d.book118.com/168011057046006025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1"/>
  <p:tag name="KSO_WM_UNIT_INDEX" val="1_6_1"/>
  <p:tag name="KSO_WM_UNIT_LAYERLEVEL" val="1_1_1"/>
  <p:tag name="KSO_WM_UNIT_SUBTYPE" val="d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32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2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演示夏行楷</vt:lpstr>
      <vt:lpstr>演示佛系体</vt:lpstr>
      <vt:lpstr>+中文标题</vt:lpstr>
      <vt:lpstr>Office Theme</vt:lpstr>
      <vt:lpstr>古典诗词的艺术魅力</vt:lpstr>
      <vt:lpstr>目录</vt:lpstr>
      <vt:lpstr>古典诗词的韵律和节奏</vt:lpstr>
      <vt:lpstr>韵律的表现形式</vt:lpstr>
      <vt:lpstr>节奏的构成和变化</vt:lpstr>
      <vt:lpstr>韵律和节奏在诗词中的作用</vt:lpstr>
      <vt:lpstr>古典诗词的意象和意境</vt:lpstr>
      <vt:lpstr>意象的创造和表达</vt:lpstr>
      <vt:lpstr>意境的营造和感受</vt:lpstr>
      <vt:lpstr>意象和意境在诗词中的作用</vt:lpstr>
      <vt:lpstr>古典诗词的语言和修辞</vt:lpstr>
      <vt:lpstr>语言的精炼和优美</vt:lpstr>
      <vt:lpstr>修辞的运用和创新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2024-09-01T22:26:55.046</cp:lastPrinted>
  <dcterms:created xsi:type="dcterms:W3CDTF">2024-09-01T14:26:55Z</dcterms:created>
  <dcterms:modified xsi:type="dcterms:W3CDTF">2024-09-01T14:26:57Z</dcterms:modified>
</cp:coreProperties>
</file>