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99F1C-57D6-4A43-9969-3AD468BDB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203D1-AC84-45C2-8591-34053780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488EF-9F77-47CE-8B46-8443AE65A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CABFF-217C-4057-9254-CD82BBF36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90BB2D-00AE-4590-A13A-7ADB9AC8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AB13F9-6EDE-4677-9EB2-E6CEDE92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7618D-1D12-4252-A94A-8B938767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2446D-1F27-457D-97F4-2879E2B0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54038-A1E5-408F-9FE5-032087BE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81427-6BA5-45D5-B1AE-E660C4AB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E96FD-990B-4260-BE54-8C51325B7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2013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怎样预防流行感冒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了解流行感冒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特殊人群预防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了解流行感冒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体温升高，可能伴随寒战。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干咳或有痰。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喉咙疼痛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喉咙干燥、疼痛。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肌肉疼痛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全身乏力、酸痛。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头部钝痛或剧烈头痛。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食欲减退，可能伴随恶心或呕吐。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流行感冒的症状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通过咳嗽、打喷嚏或说话时产生的飞沫传播。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通过接触被病毒污染的物品或表面，然后再触摸自己的口、鼻或眼而传播。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病毒在空气中长时间悬浮，尤其是在封闭、通风不良的环境中。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流行感冒的传播方式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770" r="1077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流行感冒可能加重慢性疾病，如心脏病、肺病等。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加重基础疾病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流行感冒可能导致肺炎、心脏疾病等并发症。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引发并发症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流行感冒会导致身体不适、疲劳，影响日常生活和工作。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对于老年人、儿童、孕妇和身体虚弱的人来说，流行感冒可能引发严重的疾病甚至导致死亡。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增加死亡率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流行感冒的危害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确保摄入足够的蛋白质、维生素和矿物质，多吃新鲜蔬菜、水果和全谷类食物。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选择健康的脂肪来源，如橄榄油、鱼油和坚果，避免摄入过多的饱和脂肪和反式脂肪。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适量脂肪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减少盐和糖的摄入，以降低高血压和糖尿病的风险，从而降低感冒发生率。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控制盐糖摄入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定期进行有氧运动，如快走、跑步、游泳等，有助于增强心肺功能和免疫力。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根据个人情况选择合适的运动强度和时间，避免过度疲劳和运动损伤。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保持长期锻炼的习惯，有助于提高身体素质和抵抗力。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保证每晚7-8小时的睡眠时间，有助于恢复身体机能和免疫力。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创造安静、舒适的睡眠环境，避免睡前使用电子产品和饮用咖啡、茶等刺激性物质。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00" r="7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保持规律的作息时间，有助于调节生物钟和提高睡眠质量。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日常预防措施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https://d.book118.com/168012013022006030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2024-09-06T08:21:49.163</cp:lastPrinted>
  <dcterms:created xsi:type="dcterms:W3CDTF">2024-09-06T00:21:49Z</dcterms:created>
  <dcterms:modified xsi:type="dcterms:W3CDTF">2024-09-06T00:21:51Z</dcterms:modified>
</cp:coreProperties>
</file>