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36B70-5741-41C5-993D-F8B58AFE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E4C83-66A0-4191-A9F9-BB0979C27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C158B-8C90-4B90-8DF8-779D74F5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5D2CE-6E35-4C09-986F-5896566DF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EE12D-90B9-401C-86B8-FB46DD19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338DD-ACBA-4FDB-9BD5-7F97366B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9CB73-F3C0-466D-8D4F-2264782F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69D14-BB5E-4B38-9AAE-B5441F005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070E2-E4A5-4F62-A799-EF53D6221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640DD-B28A-4F84-8D3F-AE26D6CC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F336C-2B7C-4DC4-8A4C-5E274743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2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2031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报表管理系统操作流程指导课件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报表创建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报表导出与分享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报表管理系统是一款用于管理各类报表的工具软件，旨在提高报表处理效率和准确性。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该系统适用于企业、政府机构、事业单位等需要进行报表管理的组织。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通过报表管理系统，用户可以方便地创建、编辑、查询、导出报表，实现报表的集中管理和高效利用。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提供多种报表模板，方便用户快速创建报表。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支持自定义报表内容和查询条件，满足用户多样化需求。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支持多种数据格式导入导出，方便与其他系统进行数据交互。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对不同用户设置不同的权限，确保数据安全。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报表模板管理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报表编辑与查询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数据导入与导出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权限管理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61" r="2456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简洁直观的操作界面，方便用户快速上手。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丰富的功能按钮和菜单，满足用户日常操作需求。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支持自定义界面风格和布局，提高用户体验。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系统界面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报表创建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用于记录销售数据，包括销售额、销售量、销售区域等。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销售报表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库存报表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财务分析报表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用于监控库存情况，包括库存量、库存周转率、缺货情况等。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用于分析财务数据，包括收入、支出、利润等。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创建报表类型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定义报表数据源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报表数据可以来自关系型数据库，如MySQL、Oracle等。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报表数据可以来自Excel、CSV等文件格式。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API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报表数据可以通过调用API接口获取。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使用表格形式展示数据，方便阅读和比较。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使用图表形式展示数据，如柱状图、折线图、饼图等，方便直观地了解数据变化趋势。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根据实际需求，自定义报表的格式和布局，以满足不同场景的需求。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自定义格式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设计报表格式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通过系统提供的导入功能，将数据从外部文件（如Excel、CSV）直接导入报表管理系统。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直接导入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对于大量数据的导入，可以使用批量导入功能，提高数据导入的效率和准确性。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批量导入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通过API或其他接口，实现数据的实时更新和同步。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实时导入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将数据从一种格式或结构转换为另一种格式或结构，以满足报表管理系统的要求。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检查数据的一致性、完整性和准确性，处理异常值、缺失值和重复数据。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数据重塑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根据需要对数据进行重新整理和组织，如将行数据转换为列数据或将列数据转换为行数据。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数据清洗与转换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https://d.book118.com/168012031056006044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2024-09-24T12:46:54.688</cp:lastPrinted>
  <dcterms:created xsi:type="dcterms:W3CDTF">2024-09-24T04:46:54Z</dcterms:created>
  <dcterms:modified xsi:type="dcterms:W3CDTF">2024-09-24T04:46:56Z</dcterms:modified>
</cp:coreProperties>
</file>