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882D6-F57F-4437-A263-3C58400DC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A5B06-FB41-4729-A4B6-7086314EF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8E0FC-8034-4A20-9D11-96087D6CA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D697C-E693-4F92-8C79-B80691A52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F7F873-5AB2-4C2E-981C-095B83E5D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ED1D4-DE82-408C-855C-5AAC28227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016F0D-DD58-43D0-B704-7709975DA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823D0-BB49-4988-942E-6DE5BF2D3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236AE-FEE5-441E-ACB7-A7590117F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3CD39-8BC4-4221-B1BA-3B6BE5E85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07C5A-F878-4914-9F51-E79CCC7C3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2061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《营销渠道策略》ppt课件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营销渠道策略概述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营销渠道策略实施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营销渠道策略案例分析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营销渠道策略发展趋势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营销渠道是实现商品和服务从生产者向消费者转移的重要桥梁，它能够降低交易成本、提高交易效率，并且帮助生产者扩大市场份额和增加销售额。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营销渠道是指商品和服务从生产者向消费者转移的途径、路径或流程，包括生产者、中间商和消费者。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营销渠道的构成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营销渠道由多个环节构成，包括生产者、批发商、零售商、代理商等，这些环节相互协作，共同完成商品和服务的销售任务。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通过合理的营销渠道设计，能够有效地降低交易成本、提高交易效率，从而增加销售额和市场占有率。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合理的营销渠道策略能够帮助企业更好地满足客户需求，提高客户满意度，从而增强企业的竞争优势。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通过拓展营销渠道，能够扩大企业的市场份额和销售额，促进企业的成长和发展。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直接销售渠道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生产者直接将商品和服务销售给消费者的渠道，包括线上和线下销售。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间接销售渠道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生产者通过中间商将商品和服务销售给消费者的渠道，包括经销商、代理商等。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宽渠道与窄渠道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根据营销渠道的宽度，可以将营销渠道分为宽渠道和窄渠道，宽渠道是指生产者同时使用多个中间商，窄渠道是指生产者只使用少数几个中间商。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营销渠道的种类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明确目标市场的规模、特点、需求和趋势，为制定营销渠道策略提供基础。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目标市场细分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根据消费者需求、购买行为等因素，将目标市场细分为若干个子市场，以便更有针对性地开展营销活动。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根据企业自身优势和市场竞争情况，选择适合自身的目标市场，并明确自身的竞争优势和定位。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选择适合产品特性和目标市场的传统销售渠道，如经销商、零售商等。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利用电商平台、社交媒体等线上渠道，拓展销售渠道，提高品牌知名度和销售额。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结合传统渠道和线上渠道，实现线上线下互动营销，提高销售效率和客户满意度。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根据目标市场需求和竞争情况，设计合理的渠道结构，包括各级渠道成员的数量、规模和分布。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制定统一的渠道政策，规范各级渠道成员的行为，保障企业的利益和渠道的稳定性。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渠道政策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合理设置各级渠道成员的供货价格、促销费用等渠道费用，提高企业的利润空间和市场竞争力。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渠道费用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建立和维护与各级渠道成员的良好关系，提高渠道的稳定性和忠诚度。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渠道关系管理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有效预防和解决各级渠道成员之间的利益冲突和竞争冲突，维护企业的利益和品牌形象。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渠道冲突管理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定期对各级渠道成员的绩效进行评估和反馈，激励优秀渠道成员，改进不足之处。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渠道绩效评估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营销渠道策略实施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https://d.book118.com/168012061026006031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2024-09-07T23:44:49.809</cp:lastPrinted>
  <dcterms:created xsi:type="dcterms:W3CDTF">2024-09-07T15:44:49Z</dcterms:created>
  <dcterms:modified xsi:type="dcterms:W3CDTF">2024-09-07T15:44:51Z</dcterms:modified>
</cp:coreProperties>
</file>