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E963D1-23D3-4ADB-BAA7-96B5E7CEE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1937C-AFED-4CA1-B31C-A674A622D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4BA490-8144-47EC-8FBA-6017F1A6F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CC244A-325D-49FC-AA5C-502B450C05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E0675D-C4C1-43DF-BD30-4D739F2D75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AC6943-4173-4507-95AC-9660C72768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45020F-CE09-41CB-B781-8EEA71958E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1E0B77-F0D1-4305-8367-7DC3694C4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8D6035-3881-4798-8659-872527E2DD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F7FCA3-8872-4DFB-8B59-34365D7F1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29B89-DC38-4A55-BCAD-D289A7396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1212311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ai技术在研发流程与决策支持中的应用与挑战</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AI技术在研发流程中的应用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AI技术在决策支持中的应用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AI技术在研发流程与决策支持中的挑战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AI技术在研发流程与决策支持中的未来展望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AI技术在研发流程中的应用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需求收集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利用AI技术收集用户需求，通过自然语言处理和情感分析，理解用户需求和期望。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需求分类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利用机器学习和自然语言处理技术对收集到的需求进行分类和优先级排序，为后续开发提供依据。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需求变更管理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通过AI技术对需求变更进行预测和预警，及时调整开发计划和资源分配。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算法选择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根据问题特性和数据特点，选择合适的算法进行模型构建。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特征工程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利用AI技术进行特征提取、选择和转换，提高模型性能和准确性。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超参数调整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通过AI技术对模型超参数进行自动调整和优化，提高模型泛化能力。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算法设计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数据预处理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利用AI技术对数据进行清洗、去重、归一化等处理，提高数据质量。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模型训练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利用高性能计算和分布式存储等技术，进行大规模模型训练，提高模型精度和效率。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模型验证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通过交叉验证等技术对模型进行验证，确保模型泛化能力和稳定性。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模型训练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利用准确率、召回率、F1值等指标对模型性能进行评估。</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性能评估</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通过可解释性技术和可视化技术，提高模型可解释性和用户信任度。</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可解释性评估</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对模型可能存在的风险进行评估，如数据偏见、过拟合等，提前预防和应对。</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风险评估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根据实际应用场景和需求，选择合适的部署方案，如云部署、边缘计算等。</a:t>
            </a:r>
          </a:p>
        </p:txBody>
      </p:sp>
      <p:pic>
        <p:nvPicPr>
          <p:cNvPr id="6" name="Picture 6"/>
          <p:cNvPicPr>
            <a:picLocks noChangeAspect="1"/>
          </p:cNvPicPr>
          <p:nvPr/>
        </p:nvPicPr>
        <p:blipFill>
          <a:blip r:embed="rId2"/>
          <a:srcRect l="13306" r="1330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部署方案选择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通过AI技术对模型运行状态进行实时监控和预警，及时发现和处理问题。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实时监控与预警</a:t>
            </a:r>
          </a:p>
        </p:txBody>
      </p:sp>
      <p:pic>
        <p:nvPicPr>
          <p:cNvPr id="10" name="Picture 10"/>
          <p:cNvPicPr>
            <a:picLocks noChangeAspect="1"/>
          </p:cNvPicPr>
          <p:nvPr/>
        </p:nvPicPr>
        <p:blipFill>
          <a:blip r:embed="rId3"/>
          <a:srcRect l="9167" r="9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根据实际应用反馈和数据变化，利用AI技术对模型进行持续优化和更新，提高模型适应性和准确性。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持续优化与更新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部署与优化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AI技术在决策支持中的应用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AI技术可以将数据以图表、图像等形式呈现，使决策者更直观地理解数据，提高决策效率。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数据收集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AI技术可以自动收集、整理和分类大量数据，为决策提供依据。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AI技术可以对数据进行深入分析，发现数据背后的规律和趋势，为决策提供支持。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数据驱动决策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预测模型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AI技术可以构建预测模型，对未来的趋势和结果进行预测，为决策提供前瞻性支持。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风险评估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AI技术可以对潜在的风险进行评估，帮助决策者提前预警和制定应对措施。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机会预测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AI技术可以预测市场和行业的发展机会，为决策者提供有价值的参考信息。</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预测性分析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实时监控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AI技术可以实时监控数据变化，及时发现异常情况，为决策提供即时支持。</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实时优化</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AI技术可以对实时数据进行优化分析，为决策者提供最优方案。</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实时预测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AI技术可以对实时数据进行预测，帮助决策者快速做出反应。</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实时决策支持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https://d.book118.com/168012123112006026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2024-09-04T02:32:25.558</cp:lastPrinted>
  <dcterms:created xsi:type="dcterms:W3CDTF">2024-09-03T18:32:25Z</dcterms:created>
  <dcterms:modified xsi:type="dcterms:W3CDTF">2024-09-03T18:32:27Z</dcterms:modified>
</cp:coreProperties>
</file>