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750F4-1193-431E-B2CB-65EDF998B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AFFE8-ECE2-446A-83E2-DBF9ADEF6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1FEB2-E465-485F-A66C-4CB89CC2D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07D46-0C86-4B74-8B74-47D9D112A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09E132-971B-466A-8DE7-F443AEFA9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AD2DFF-EFC5-46EE-96D7-84FCAB77B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C39D80-00C1-4BCA-AB6C-2B5480D4E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EA0F5-CADA-4CE8-B3B4-4072ABD71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0C852-49D7-466F-8B82-53E1DE532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A7722-CA50-463B-A986-2E88CC361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F6990-61B3-415E-8BCA-58826D665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13021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《吸声与室内声场》PPT课件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吸声原理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室内声场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吸声材料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室内声场的模拟与预测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吸声与室内声场的关系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吸声原理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吸声现象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当声波遇到物体表面时，由于阻尼作用，声能被吸收并转换为其他形式的能量，如热能。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吸声系数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吸声系数是衡量材料吸声能力的参数，其值介于0到1之间。吸声系数越大，表示材料对声波的吸收能力越强。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吸声原理的应用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吸声原理广泛应用于建筑声学、噪声控制、录音室设计等领域，以提高室内声学环境质量。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吸声现象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影响吸声系数的因素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吸声系数的大小取决于多个因素，如材料的密度、孔隙率、流阻、厚度等。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常见材料的吸声系数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不同材料具有不同的吸声系数。例如，软质材料往往具有较高的吸声系数，而硬质材料则较低。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吸声系数的测量方法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测量吸声系数的方法通常采用驻波管法和混响室法。驻波管法用于测量低频吸声系数，而混响室法适用于高频。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吸声系数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在建筑设计过程中，利用吸声原理可以有效地控制室内噪音，提高居住和工作环境的质量。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建筑声学设计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在工厂、交通工具等嘈杂环境中，通过采用具有良好吸声性能的材料和结构，可以降低噪音对人们的影响。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在录音室设计中，利用吸声原理可以有效地控制室内声场，提高录音效果。例如，采用适当的吸声材料可以减少回声和混响时间，使录音效果更加清晰。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录音室设计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吸声原理的应用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室内声场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自由声场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声波在无反射的无限空间中传播，声源和接收器之间没有障碍物。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半自由声场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声波在有限空间中传播，声源和接收器之间存在部分障碍物，但障碍物的高度不超过声波的波长。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混响声场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声波在封闭空间中传播，声源和接收器之间存在大量障碍物，且障碍物的高度超过声波的波长。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室内声场分类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250" r="19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室内声场的声压级与室外声场相比有所降低，这是因为室内的墙壁、天花板和地面等障碍物对声波的吸收和散射作用。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声压级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室内声波在传播过程中会逐渐扩散，声能从声源向各个方向传播，使得室内各个角落的声压级逐渐趋于一致。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室内声波在传播过程中会遇到墙壁、天花板和地面等障碍物，发生反射现象，形成复杂的声场。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室内声场特性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室内声场的声压级和分布与房间的形状有关，不同形状的房间会导致不同的声波反射和散射。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房间形状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34" r="1213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房间尺寸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障碍物布局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房间的尺寸也会影响室内声场的特性，较大的房间通常具有更好的扩散和更低的本底噪声。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室内障碍物的布局也会影响室内声场的特性，例如家具、隔墙和悬挂物等障碍物的位置和形状。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室内声场的影响因素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吸声材料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https://d.book118.com/168013021065006027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2024-09-05T09:32:47.824</cp:lastPrinted>
  <dcterms:created xsi:type="dcterms:W3CDTF">2024-09-05T01:32:47Z</dcterms:created>
  <dcterms:modified xsi:type="dcterms:W3CDTF">2024-09-05T01:32:49Z</dcterms:modified>
</cp:coreProperties>
</file>