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489CF-8748-4223-B94C-453A95D7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529C4-169D-43BD-BEE6-86D782A59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2A6C3-7B0F-407F-8830-F5BEF697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BEE67-65F0-4828-97C9-3F0905ECF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738F0-31A9-466E-A663-555F41D43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CA3E9-1155-496D-8CF8-BAB22D5C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E5301-E202-45DC-8D70-DBD1E466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50E48-EE1A-4816-9737-4C99D2B0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4A88F-99E4-4212-8CF6-6E48A9A1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4F05B-3567-45D9-8FA8-26060BC23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76A37-67ED-43E1-B590-D298ECF44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5032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肩胛骨稳定训练课件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肩胛骨稳定性的重要性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肩胛骨稳定训练的基础知识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肩胛骨稳定训练的实践应用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肩胛骨稳定训练的注意事项与建议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肩胛骨稳定训练的案例分析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肩胛骨稳定性的重要性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肩胛骨稳定性有助于改善姿势，减少因姿势不良引起的肌肉疲劳和疼痛。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改善姿势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提高上肢力量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82" r="111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提升日常活动效率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稳定的肩胛骨能够更好地传递上肢力量，提高手部抓握和操作物体的能力。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肩胛骨稳定性有助于提高日常活动如穿衣、做饭、打扫等效率。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肩胛骨稳定性对日常生活的影响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稳定的肩胛骨能够提供更好的肩部支撑，使运动员在运动中更加协调和有力。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51" r="1455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042" r="5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肩胛骨稳定性有助于降低运动中肩部受伤的风险，提高运动员的竞技表现。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减少运动损伤风险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稳定的肩胛骨有助于减少肩部疲劳，提高运动员在长时间运动中的耐力表现。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提升耐力表现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肩胛骨稳定性对运动表现的影响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23" b="143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肩胛骨稳定性对预防运动损伤的作用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降低肩袖损伤风险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肩胛骨稳定性能够降低肩袖损伤的风险，因为稳定的肩胛骨可以减少肩袖受到的冲击和摩擦。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预防肩关节脱位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稳定的肩胛骨有助于预防肩关节脱位，因为肩胛骨提供了肩关节的稳定性。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减轻肌肉劳损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通过提高肌肉力量和稳定性，肩胛骨稳定性可以减轻肌肉劳损的风险，减少运动员因疲劳引起的肌肉疼痛和损伤。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肩胛骨稳定训练的基础知识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肩胛骨稳定训练是指通过特定的练习和活动，加强肩胛骨周围肌肉的力量、耐力和协调性，以提高肩关节的稳定性、减少肩部疼痛和预防肩部损伤的训练。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增强肩胛骨的稳定性，提高肩关节的灵活性和稳定性，预防肩部损伤，改善肩部疼痛症状，提高运动表现和日常生活活动能力。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肩胛骨稳定训练的定义与目标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通过强化肩胛骨周围的前锯肌、斜方肌、菱形肌等肌肉，改善肌肉力量和协调性，从而增强肩胛骨的稳定性。同时，通过特定的练习和活动，提高肩关节的灵活性和稳定性，预防肩部损伤。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个体化原则、渐进性原则、全面性原则、科学性原则。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肩胛骨稳定训练的原理与原则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95" r="367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2211" r="422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墙壁辅助练习、弹力带练习、哑铃练习、瑜伽和普拉提练习等。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在练习过程中保持正确的姿势、控制呼吸、逐渐增加练习的难度和强度、注意练习的节奏和次数等。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肩胛骨稳定训练的常见方法与技巧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https://d.book118.com/168015032032006025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2024-09-01T18:18:55.196</cp:lastPrinted>
  <dcterms:created xsi:type="dcterms:W3CDTF">2024-09-01T10:18:55Z</dcterms:created>
  <dcterms:modified xsi:type="dcterms:W3CDTF">2024-09-01T10:18:57Z</dcterms:modified>
</cp:coreProperties>
</file>