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DEC1C-591A-4340-B616-39C4E620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55A89-A4BE-4439-920D-4CE11E404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63492-EB6B-4329-A521-DF3E96F31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8DD75-0C04-42A3-AE35-34871A54D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F3EC0-CACB-4B75-8724-6CDE7F186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C8DD3C-70DA-44FB-8685-4F257C94C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3A26A5-99E4-456E-A64C-730701F8F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C2B5C-C31A-4ABD-B095-F2A509722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E7DA6-613E-43AC-854C-E1D683F1B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974DC-0D4E-431E-85DB-B43809B5C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3A0D7-CBF0-4DAA-A49F-BA5F5CC63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6105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互联网法制日活动策划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活动预算和资源需求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73" b="105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互联网法制的重要性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保障网络安全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互联网法制是保障网络安全的重要手段，能够维护国家安全和社会稳定。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保护用户权益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互联网法制能够保护用户的隐私和合法权益，防止个人信息被滥用和侵犯。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促进互联网健康发展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互联网法制能够规范互联网企业的行为，促进互联网行业的健康发展。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随着互联网的快速发展，我国政府不断完善互联网法制体系，出台了一系列法律法规。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法律法规不断完善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执法力度不断加强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83" r="10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社会监督意识提高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政府加大了对互联网违法行为的打击力度，严格执法，维护了互联网的秩序。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随着互联网普及程度的提高，社会公众对互联网的监督意识不断提高，积极参与网络治理。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当前互联网法制现状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促进互联网企业自律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通过活动策划，引导互联网企业自觉遵守法律法规，规范自身行为。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提高公众对互联网法制的认识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通过活动策划，让更多的人了解互联网法制的重要性和必要性，提高公众的法律意识。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通过活动策划，鼓励社会公众积极参与互联网监督，共同维护网络秩序。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倡导文明上网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强调文明上网的重要性，引导公众自觉遵守网络道德和法律法规。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促进网络健康发展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通过活动，推动互联网行业的健康发展，营造良好的网络环境。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宣传互联网法制知识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通过活动，向公众普及互联网法律法规，提高公众的法律意识。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"共建法治网络，共享美好生活"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"文明上网，从我做起"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"依法治网，共创和谐网络空间"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主题宣传语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利用社交媒体、网站、论坛等线上平台进行广泛宣传，提高活动的知名度和影响力。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线上宣传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创意表现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组织各类线下宣传活动，如讲座、展览、签名活动等，吸引公众参与，增强活动的互动性和实效性。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与政府机构、企事业单位、社会组织等合作推广，扩大活动的影响力和覆盖面。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运用创意性的表现形式，如动画、漫画、微电影等，吸引公众的关注和兴趣。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主题表现形式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设计吸引眼球的宣传海报，制作有关互联网法制知识的短视频，通过社交媒体、网站等渠道进行传播。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制作宣传海报和视频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撰写有关互联网法制日的新闻稿和博客文章，邀请专家撰写相关文章，提高活动的知名度和影响力。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发布新闻稿和博客文章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利用社交媒体平台，发布活动信息、宣传标语和倒计时海报，提醒人们关注互联网法制日活动。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推广活动信息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邀请互联网法律专家、律师、政府官员等嘉宾，就互联网法制相关话题进行专题讲座和研讨，分享经验和见解。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专题讲座和研讨会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组织展览展示互联网法制相关知识和案例，设置宣传摊位，发放宣传资料和小礼品，吸引公众参与。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展览和宣传活动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组织参观互联网企业、法院等机构，了解互联网法律的实际应用和案例处理，促进交流和学习。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实地考察和交流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https://d.book118.com/168016105024006040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2024-09-18T09:16:57.964</cp:lastPrinted>
  <dcterms:created xsi:type="dcterms:W3CDTF">2024-09-18T01:16:57Z</dcterms:created>
  <dcterms:modified xsi:type="dcterms:W3CDTF">2024-09-18T01:17:00Z</dcterms:modified>
</cp:coreProperties>
</file>