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EE9E8-EB9C-4FFD-B176-D6083338A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27D6C-1E4F-4FC1-8489-8D99DF418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E062D-9663-4632-A86B-3D7289C1C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746B4-78AA-40AD-87C8-5CE1D3A21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8420A9-8350-431D-9B65-20B1A5C7C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1AE4FD-DF2E-41C4-B30D-CAF880225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6D530C-183F-48F1-A0F6-48A9B4429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F8BCD-AE82-4D27-AF4B-EEF081D4E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D8BFB-F670-4DB9-87E0-657B20F2D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5CA9C-4350-477E-9AD8-9BA4CF56C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7E144-2EC1-4D14-A0DC-5220F0682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170501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微课专题教学课件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微课教学概述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微课教学设计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微课制作技术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微课制作挑战与对策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微课教学概述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微课是一种以视频为主要载体，记录教师在课堂内外教育教学过程中围绕某个知识点（重点难点疑点）或教学环节而开展的精彩教与学活动全过程的小型课程。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教学时间短、教学内容少、资源容量小、主题突出、内容具体、成果简化、多样传播、反馈及时、针对性强。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微课定义与特点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503" b="275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微课发展历程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微课最初是借鉴国外“微课程”概念而引进的，主要以视频为载体，记录教师课堂内外的教育教学过程。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随着信息技术的不断发展和教育教学改革的深入，微课逐渐受到广泛关注和应用，其制作技术和应用模式也不断创新。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目前，微课已经成为一种重要的教学资源，被广泛应用于各个学科和领域的教学中，有效促进了教学方式的变革和教学效果的提升。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6480" r="26480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微课可以应用于课堂教学的各个环节，如导入新课、讲解知识点、突破重难点、巩固练习等，提高课堂教学效率和质量。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微课具有短小精悍、针对性强的特点，适合学生进行自主学习和个性化学习，满足学生随时随地学习的需求。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自主学习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微课也可以作为教师培训的一种有效方式，通过观摩优秀教师的微课视频，提高教师的教学水平和能力。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微课还可以作为教学研究的重要素材和案例，为教育教学改革提供有力的支持和参考。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教学研究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微课应用领域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根据教学目标和教学内容，确定微课的主题和知识点。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进行教学设计，包括教学目标、教学内容、教学方法、教学步骤和教学评价等。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制作课件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根据教学设计制作课件，包括PPT、图片、视频等素材。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录制视频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使用录屏软件或摄像机等设备录制微课视频，注意画面清晰、声音清楚。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后期编辑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对录制的视频进行后期编辑和处理，包括剪辑、添加字幕、音效等。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发布分享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将制作好的微课发布到相应平台或分享给学生进行学习和使用。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微课制作流程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微课教学设计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根据课程标准和教学大纲，确定微课的教学目标，确保教学目标明确、具体、可衡量。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明确课程目标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分析学习者需求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53" r="1135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设定层次目标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了解学习者的学习背景、学习风格、兴趣爱好等，以便更好地制定教学目标和教学内容。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根据学习者的不同层次和需求，设定不同层次的教学目标，确保每个学习者都能获得相应的收获。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选择学科领域中的核心知识点和难点，确保微课的教学内容具有代表性和针对性。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精选知识点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对选定的知识点进行梳理和整合，形成清晰的知识结构，以便学习者更好地理解和掌握。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梳理知识结构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提供与微课内容相关的拓展资源，如案例、习题、文献资料等，以便学习者进行深入学习和探究。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拓展相关资源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启发式教学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情景模拟教学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多元化教学策略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采用启发式教学方法，引导学习者主动思考、积极探索，培养学习者的自主学习能力和问题解决能力。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鼓励学习者进行合作学习，通过小组讨论、协作完成任务等方式，培养学习者的团队协作和沟通能力。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创设与现实生活相似的情景，让学习者在模拟情景中进行学习和实践，提高学习者的实际应用能力。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根据教学内容和学习者特点，灵活运用多种教学策略，如讲解、演示、实验等，以提高教学效果。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采用多种评价方式，如测试、问卷调查、作品展示等，全面评价学习者的学习效果。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设计多元评价方式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及时反馈学习成果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鼓励学习者自我评价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收集教学反馈信息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对学习者的学习成果进行及时反馈，指出优点和不足，提出改进建议，以便学习者及时调整学习策略。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引导学习者进行自我评价，让学习者了解自己的学习进度和效果，增强学习者的自我监控能力。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收集学习者对微课教学的反馈信息，及时了解教学效果和存在的问题，以便对微课进行改进和优化。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微课制作技术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选用高清摄像头、专业麦克风等设备进行视频录制。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208" r="19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录制设备选择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选择安静、光线充足的录制环境，确保视频质量。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录制环境搭建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500" r="7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掌握视频剪辑、合并、转场等编辑技巧，提高视频观赏性。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视频编辑技巧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视频录制与编辑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音频处理技术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掌握音频剪辑、降噪、混音等处理技术，提高音频质量。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音频设备选择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选用专业录音设备，确保音频清晰、无噪音。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背景音乐添加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根据微课内容选择适当的背景音乐，增强微课氛围。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97" r="1469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108" r="111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音频处理与优化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文本素材制作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制作简洁明了的文本素材，辅助视频讲解。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图片素材处理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选用高质量图片素材，进行色彩、大小等调整，使其与视频内容相协调。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动画素材制作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根据微课内容制作生动有趣的动画素材，提高微课趣味性。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多媒体素材制作与整合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https://d.book118.com/168017050130006041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2024-09-20T17:08:52.775</cp:lastPrinted>
  <dcterms:created xsi:type="dcterms:W3CDTF">2024-09-20T09:08:52Z</dcterms:created>
  <dcterms:modified xsi:type="dcterms:W3CDTF">2024-09-20T09:08:55Z</dcterms:modified>
</cp:coreProperties>
</file>