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887DB1-8643-4ED6-997A-582EA0A9B2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869DAE-C67E-4183-9CA1-E7A41A74CF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AA13DF-5FA5-4518-B5C3-7E66255E4F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BF14E4-AF33-425A-9AA6-7FCCB65B67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8E41EC3-531F-4546-B44E-032FB30EC0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61F7096-8A1F-4296-B3DE-78817F09D9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42C3B83-3690-4371-8699-FDAC44D1FF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2085FE-2C36-4A96-8BCA-25791A20C0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278E87-78E6-4FC1-A19B-7B68DDEAF2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91D83A-388A-4C99-A240-A9FBEDE837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57E3C5-E1B1-4395-B63A-01F3319907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8017110057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2024年销售技巧行业培训资料：销售技巧与客户关系管理的案例解析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销售技巧基础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客户关系管理策略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案例解析：成功销售实践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案例解析：客户关系管理典范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销售技巧与客户关系管理融合应用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提升销售人员的专业能力和业绩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随着市场竞争的加剧，销售人员需要不断提升自身的销售技巧和客户管理能力，以更好地满足客户需求，实现销售目标。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应对行业变革和市场挑战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随着数字化、智能化等技术的不断发展，销售行业正面临前所未有的变革和挑战。通过培训，帮助销售人员适应行业变革，把握市场机遇。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706" r="237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培训目标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通过本次培训，使销售人员掌握先进的销售技巧和客户关系管理理念，提高销售业绩和客户满意度，为企业创造更大的价值。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销售技巧培训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包括客户需求分析、产品展示、谈判技巧、销售策略等方面的培训，旨在提高销售人员的销售能力和成交率。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客户关系管理培训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包括客户沟通、客户维护、客户关怀、客户投诉处理等方面的培训，旨在帮助销售人员建立良好的客户关系，提升客户满意度和忠诚度。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案例分析与实践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通过解析成功与失败的销售案例，让销售人员深入了解销售技巧与客户关系管理的实际应用，并学会如何在实践中运用所学知识和技能。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培训内容和目标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销售技巧基础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通过市场调研、客户访谈等方式，了解客户的真实需求和痛点。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深入调研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458" r="214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208" r="132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个性化定制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4833" r="248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对收集到的客户需求进行整理、分类和分析，明确客户的需求重点和优先级。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根据客户的具体需求，提供个性化的产品或服务方案，满足客户的特殊需求。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了解客户需求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积极倾听客户的意见和反馈，理解客户的需求和关注点。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3647" r="1364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1230" r="11230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3125" r="13125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倾听能力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用简洁明了的语言表达自己的观点和建议，避免使用过于专业的术语或复杂的词汇。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表达清晰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在沟通过程中，关注客户的情感变化，通过共鸣和理解建立良好的情感联系。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情感共鸣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有效沟通技巧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展示自己在产品或服务领域的专业素养和知识水平，树立专业形象。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专业素养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遵守承诺，诚信经营，不夸大其词或隐瞒真相，赢得客户的信任。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诚信经营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958" r="1958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875" r="12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与客户建立长期稳定的合作关系，提供持续的产品或服务支持，深化客户信任。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长期合作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建立信任关系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客户关系管理策略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根据客户对企业的贡献度和潜力，将客户分为高价值、中价值、低价值等不同类别，以便针对不同客户群体制定差异化的服务策略。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基于客户价值的分类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深入了解不同客户的需求和偏好，将客户细分为不同的市场群体，为每个群体提供符合其需求的产品和服务。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基于客户需求的定位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根据客户与企业建立关系的时间长短和交易频率，将客户分为新客户、成长客户、成熟客户和衰退客户等阶段，针对不同阶段制定相应的管理策略。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基于客户生命周期的分类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客户分类与定位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9151" b="915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4977" b="2497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476" b="747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个性化服务策略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个性化产品推荐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通过分析客户的购买历史、浏览行为等数据，为客户提供个性化的产品推荐，提高购买转化率和客户满意度。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定制化服务方案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根据客户的特定需求和场景，为客户量身定制服务方案，满足客户个性化需求的同时提升客户黏性。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一对一专属服务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为高价值客户提供一对一的专属服务，包括专属客户经理、优先响应等，提升客户尊贵感和忠诚度。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投诉处理与改进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建立完善的投诉处理机制，对客户投诉进行及时响应和处理，并针对问题进行根源分析和改进措施，避免问题再次发生。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定期回访与调研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定期对客户进行回访和调研，了解客户对产品和服务的满意度及改进意见，及时跟进并改进。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客户关系维护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通过定期的客户关怀活动、节日祝福等方式，保持与客户的良好关系，提高客户满意度和忠诚度。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8708" r="1870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75" r="1667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客户满意度提升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案例解析：成功销售实践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250" r="122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定制化服务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根据客户的具体需求，提供定制化的产品或服务方案，满足客户的个性化需求。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了解客户背景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通过与客户交流，了解客户的行业、公司规模、业务需求等背景信息，为后续销售打下基础。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发掘潜在需求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通过引导客户，发现客户可能未意识到的潜在需求，从而为客户提供更全面的解决方案。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案例一：深入挖掘客户需求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https://d.book118.com/168017110057006034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2024-09-12T20:45:35.224</cp:lastPrinted>
  <dcterms:created xsi:type="dcterms:W3CDTF">2024-09-12T12:45:35Z</dcterms:created>
  <dcterms:modified xsi:type="dcterms:W3CDTF">2024-09-12T12:45:37Z</dcterms:modified>
</cp:coreProperties>
</file>