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5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C4A8-5C3C-402F-A478-38268B8D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E146B-8A4E-4F1F-8345-903F3FB6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C822F-8CE2-484C-A4F1-6E44F42F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C0275-4AD4-4969-8C65-83C2E9F7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4B7F6-9626-478D-812C-EA9AB049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302E5-C69C-41E5-97A5-E4D6F96E3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E56701-5C51-4A59-A549-4A30886A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03B23-A6F0-4B20-809E-1B014799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65D8B-326C-4BEA-BA77-DA77614C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6867A-6C2A-4726-A83D-401E8F48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E8154-1626-47AB-99D7-22B1F629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32" r:id="rId2"/>
    <p:sldLayoutId id="2147486933" r:id="rId3"/>
    <p:sldLayoutId id="2147486934" r:id="rId4"/>
    <p:sldLayoutId id="2147486935" r:id="rId5"/>
    <p:sldLayoutId id="2147486936" r:id="rId6"/>
    <p:sldLayoutId id="2147486937" r:id="rId7"/>
    <p:sldLayoutId id="2147486938" r:id="rId8"/>
    <p:sldLayoutId id="2147486939" r:id="rId9"/>
    <p:sldLayoutId id="2147486940" r:id="rId10"/>
    <p:sldLayoutId id="21474869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2051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制作网页按钮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网页按钮概述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制作网页按钮的步骤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制作网页按钮的技巧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制作网页按钮的注意事项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制作网页按钮的案例分析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网页按钮概述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网页按钮的定义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网页按钮是一种交互式控件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通常以图形或文字形式呈现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在网页设计中广泛使用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用于触发特定操作或链接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网页按钮的作用</a:t>
            </a:r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导航：引导用户浏览网页的不同部分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交互：响应用户的点击，触发页面跳转或功能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装饰：美化页面，提升用户体验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4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品牌宣传：展示公司或网站标识，增强品牌认知度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网页按钮的常见类型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文字按钮：以文字为主要元素，通常用于简单的导航或链接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图形按钮：以图形为主要元素，可以更加吸引用户的注意力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组合按钮：结合文字和图形，可以提供更加丰富的视觉效果和交互体验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动态按钮：可以动态展示不同的状态或效果，增加页面的交互性和趣味性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制作网页按钮的步骤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确定按钮的尺寸和位置</a:t>
            </a:r>
            <a:endParaRPr lang="zh-CN" altLang="en-US"/>
          </a:p>
        </p:txBody>
      </p:sp>
      <p:sp>
        <p:nvSpPr>
          <p:cNvPr id="1049410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确定按钮尺寸：根据页面布局和设计需求，选择合适的按钮尺寸。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确定按钮位置：根据页面内容和用户需求，选择合适的按钮位置。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考虑按钮的可见性和易用性：确保按钮在页面上可见，并且易于点击和使用。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考虑按钮的样式和颜色：根据页面设计和品牌形象，选择合适的按钮样式和颜色。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设计按钮的外观</a:t>
            </a:r>
            <a:endParaRPr lang="zh-CN" altLang="en-US"/>
          </a:p>
        </p:txBody>
      </p:sp>
      <p:sp>
        <p:nvSpPr>
          <p:cNvPr id="1049464" name="矩形 38"/>
          <p:cNvSpPr/>
          <p:nvPr>
            <p:custDataLst>
              <p:tags r:id="rId2"/>
            </p:custDataLst>
          </p:nvPr>
        </p:nvSpPr>
        <p:spPr>
          <a:xfrm rot="204112">
            <a:off x="1573665" y="156279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39"/>
          <p:cNvSpPr/>
          <p:nvPr>
            <p:custDataLst>
              <p:tags r:id="rId3"/>
            </p:custDataLst>
          </p:nvPr>
        </p:nvSpPr>
        <p:spPr>
          <a:xfrm>
            <a:off x="1578344" y="156345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4"/>
            </p:custDataLst>
          </p:nvPr>
        </p:nvSpPr>
        <p:spPr>
          <a:xfrm>
            <a:off x="1812962" y="172856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确定按钮大小和位置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0" name="矩形 100"/>
          <p:cNvSpPr/>
          <p:nvPr>
            <p:custDataLst>
              <p:tags r:id="rId5"/>
            </p:custDataLst>
          </p:nvPr>
        </p:nvSpPr>
        <p:spPr>
          <a:xfrm rot="204112">
            <a:off x="6650368" y="156279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01"/>
          <p:cNvSpPr/>
          <p:nvPr>
            <p:custDataLst>
              <p:tags r:id="rId6"/>
            </p:custDataLst>
          </p:nvPr>
        </p:nvSpPr>
        <p:spPr>
          <a:xfrm>
            <a:off x="6655715" y="156345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TextBox 2"/>
          <p:cNvSpPr txBox="1"/>
          <p:nvPr>
            <p:custDataLst>
              <p:tags r:id="rId7"/>
            </p:custDataLst>
          </p:nvPr>
        </p:nvSpPr>
        <p:spPr>
          <a:xfrm>
            <a:off x="6891001" y="172856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选择合适的颜色和字体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6" name="矩形 122"/>
          <p:cNvSpPr/>
          <p:nvPr>
            <p:custDataLst>
              <p:tags r:id="rId8"/>
            </p:custDataLst>
          </p:nvPr>
        </p:nvSpPr>
        <p:spPr>
          <a:xfrm rot="204112">
            <a:off x="1573665" y="420775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23"/>
          <p:cNvSpPr/>
          <p:nvPr>
            <p:custDataLst>
              <p:tags r:id="rId9"/>
            </p:custDataLst>
          </p:nvPr>
        </p:nvSpPr>
        <p:spPr>
          <a:xfrm>
            <a:off x="1578344" y="420842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TextBox 2"/>
          <p:cNvSpPr txBox="1"/>
          <p:nvPr>
            <p:custDataLst>
              <p:tags r:id="rId10"/>
            </p:custDataLst>
          </p:nvPr>
        </p:nvSpPr>
        <p:spPr>
          <a:xfrm>
            <a:off x="1812293" y="437352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添加图标或图片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2" name="矩形 89"/>
          <p:cNvSpPr/>
          <p:nvPr>
            <p:custDataLst>
              <p:tags r:id="rId11"/>
            </p:custDataLst>
          </p:nvPr>
        </p:nvSpPr>
        <p:spPr>
          <a:xfrm rot="204112">
            <a:off x="6650368" y="420775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90"/>
          <p:cNvSpPr/>
          <p:nvPr>
            <p:custDataLst>
              <p:tags r:id="rId12"/>
            </p:custDataLst>
          </p:nvPr>
        </p:nvSpPr>
        <p:spPr>
          <a:xfrm>
            <a:off x="6655715" y="420842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TextBox 2"/>
          <p:cNvSpPr txBox="1"/>
          <p:nvPr>
            <p:custDataLst>
              <p:tags r:id="rId13"/>
            </p:custDataLst>
          </p:nvPr>
        </p:nvSpPr>
        <p:spPr>
          <a:xfrm>
            <a:off x="6889664" y="437352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调整按钮的交互效果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添加按钮的交互效果</a:t>
            </a:r>
            <a:endParaRPr lang="zh-CN" altLang="en-US"/>
          </a:p>
        </p:txBody>
      </p:sp>
      <p:sp>
        <p:nvSpPr>
          <p:cNvPr id="1049534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6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8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添加交互效果：在按钮上添加鼠标悬停效果，如改变颜色或显示提示信息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2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4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添加点击事件：为按钮添加点击事件，实现跳转页面或弹出窗口等功能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0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响应式设计：根据不同屏幕尺寸和设备类型，调整按钮的样式和布局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兼容性测试：确保按钮在不同浏览器和设备上都能正常工作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测试按钮的功能</a:t>
            </a:r>
            <a:endParaRPr lang="zh-CN" altLang="en-US"/>
          </a:p>
        </p:txBody>
      </p:sp>
      <p:sp>
        <p:nvSpPr>
          <p:cNvPr id="104960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测试按钮的点击响应和交互效果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确认按钮的外观和样式是否符合要求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确保按钮在不同设备和浏览器上的兼容性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对按钮进行多次点击测试，检查是否存在异常情况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制作网页按钮的技巧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合理利用CSS样式</a:t>
            </a:r>
            <a:endParaRPr lang="zh-CN" altLang="en-US"/>
          </a:p>
        </p:txBody>
      </p:sp>
      <p:sp>
        <p:nvSpPr>
          <p:cNvPr id="1049770" name="矩形: 圆角 4"/>
          <p:cNvSpPr/>
          <p:nvPr>
            <p:custDataLst>
              <p:tags r:id="rId2"/>
            </p:custDataLst>
          </p:nvPr>
        </p:nvSpPr>
        <p:spPr>
          <a:xfrm>
            <a:off x="654755" y="344112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72" name="正文"/>
          <p:cNvSpPr txBox="1"/>
          <p:nvPr>
            <p:custDataLst>
              <p:tags r:id="rId3"/>
            </p:custDataLst>
          </p:nvPr>
        </p:nvSpPr>
        <p:spPr>
          <a:xfrm>
            <a:off x="824707" y="364672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定义按钮的样式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74" name="矩形: 圆角 4"/>
          <p:cNvSpPr/>
          <p:nvPr>
            <p:custDataLst>
              <p:tags r:id="rId4"/>
            </p:custDataLst>
          </p:nvPr>
        </p:nvSpPr>
        <p:spPr>
          <a:xfrm>
            <a:off x="9062587" y="344176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76" name="正文"/>
          <p:cNvSpPr txBox="1"/>
          <p:nvPr>
            <p:custDataLst>
              <p:tags r:id="rId5"/>
            </p:custDataLst>
          </p:nvPr>
        </p:nvSpPr>
        <p:spPr>
          <a:xfrm>
            <a:off x="9232538" y="3647361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添加鼠标悬停效果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78" name="矩形: 圆角 4"/>
          <p:cNvSpPr/>
          <p:nvPr>
            <p:custDataLst>
              <p:tags r:id="rId6"/>
            </p:custDataLst>
          </p:nvPr>
        </p:nvSpPr>
        <p:spPr>
          <a:xfrm>
            <a:off x="3457366" y="344240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7"/>
            </p:custDataLst>
          </p:nvPr>
        </p:nvSpPr>
        <p:spPr>
          <a:xfrm>
            <a:off x="3627954" y="364799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添加背景颜色和边框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82" name="矩形: 圆角 4"/>
          <p:cNvSpPr/>
          <p:nvPr>
            <p:custDataLst>
              <p:tags r:id="rId8"/>
            </p:custDataLst>
          </p:nvPr>
        </p:nvSpPr>
        <p:spPr>
          <a:xfrm>
            <a:off x="6259976" y="344303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9"/>
            </p:custDataLst>
          </p:nvPr>
        </p:nvSpPr>
        <p:spPr>
          <a:xfrm>
            <a:off x="6429928" y="36486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设置按钮的大小和位置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优化按钮的加载速度</a:t>
            </a:r>
            <a:endParaRPr lang="zh-CN" altLang="en-US"/>
          </a:p>
        </p:txBody>
      </p:sp>
      <p:sp>
        <p:nvSpPr>
          <p:cNvPr id="10498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压缩图片：减少图片大小，提高加载速度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缓存机制：利用浏览器的缓存机制，减少重复加载资源的时间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4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6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按需加载：根据用户需求，延迟加载部分功能或资源，提高页面加载速度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使用CDN加速：将资源文件部署到全球各地的CDN节点，加速文件传输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https://d.book118.com/168022051142006036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微软雅黑</vt:lpstr>
      <vt:lpstr>Office Theme</vt:lpstr>
      <vt:lpstr>制作网页按钮</vt:lpstr>
      <vt:lpstr>目录</vt:lpstr>
      <vt:lpstr>单击添加章节标题</vt:lpstr>
      <vt:lpstr>网页按钮概述</vt:lpstr>
      <vt:lpstr>PowerPoint Presentation</vt:lpstr>
      <vt:lpstr>网页按钮的定义</vt:lpstr>
      <vt:lpstr>网页按钮的作用</vt:lpstr>
      <vt:lpstr>网页按钮的常见类型</vt:lpstr>
      <vt:lpstr>制作网页按钮的步骤</vt:lpstr>
      <vt:lpstr>PowerPoint Presentation</vt:lpstr>
      <vt:lpstr>确定按钮的尺寸和位置</vt:lpstr>
      <vt:lpstr>设计按钮的外观</vt:lpstr>
      <vt:lpstr>添加按钮的交互效果</vt:lpstr>
      <vt:lpstr>测试按钮的功能</vt:lpstr>
      <vt:lpstr>制作网页按钮的技巧</vt:lpstr>
      <vt:lpstr>PowerPoint Presentation</vt:lpstr>
      <vt:lpstr>合理利用CSS样式</vt:lpstr>
      <vt:lpstr>优化按钮的加载速度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2024-09-16T12:42:30.927</cp:lastPrinted>
  <dcterms:created xsi:type="dcterms:W3CDTF">2024-09-16T04:42:30Z</dcterms:created>
  <dcterms:modified xsi:type="dcterms:W3CDTF">2024-09-16T04:42:33Z</dcterms:modified>
</cp:coreProperties>
</file>