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67B9-D5B6-4538-BF0F-94579285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18D96-77CB-487C-85DF-060AED1FD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929F-617C-4C63-86D1-86E8AD6D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3ADC3-C25F-4E51-A25F-71E3DF37E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8BEEC-9F03-42D0-9D8D-EA7DECCF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4712B-4EB5-4052-BC3C-DAEF121C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411C0-8A17-46FA-9188-550C8A3B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6F5A9-6811-43AA-AF71-31622F45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D38DE-5474-48AF-8B88-39989E50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D111E-B6DC-4FD8-AFEA-669E9A4B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0940-84EF-4145-893F-2F6431A29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2141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原材料调配进度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调配执行过程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262" b="526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强度高，耐腐蚀，适用于各种机械制造。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轻便，易加工，绝缘性好，广泛用于电子、电器、汽车等领域。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质轻，纹理美观，易于加工，用于家具、建筑等领域。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通过国内供应商采购，运输成本相对较低，交货周期短。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从国外供应商采购，可能需要更长的运输时间和更高的成本。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评估供应商可靠性和供应链稳定性，确保原材料供应不受中断。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国内采购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进口采购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原材料来源及供应情况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优质的原材料是生产高质量产品的基础。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合理的原材料选择和调配有助于降低生产成本。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原材料的供应稳定性和调配效率直接影响生产效率。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产品质量保障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生产效率影响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原材料在生产中重要性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收集生产、销售等部门对原材料的需求信息，明确所需原材料的种类、数量、规格等。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根据历史数据和市场趋势，对原材料需求进行预测，为制定调配计划提供依据。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根据需求的紧急程度和重要性，对需求进行排序，确保优先满足关键需求。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需求优先级排序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根据历史数据和需求预测，设定各种原材料的安全库存水平，确保生产的连续性。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对现有库存进行盘点，记录各种原材料的库存数量、批次、质量等信息。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分析库存数据，识别积压、过期、损坏等问题，为调配计划提供参考。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调配目标设定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根据需求分析和库存状况评估结果，确定原材料调配的目标，如满足生产需求、降低库存成本等。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目标量化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将调配目标量化为具体的指标，如原材料周转率、库存周转率等，便于后续跟踪和评估。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收集与原材料调配相关的各种信息，如需求信息、库存信息、采购信息等。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根据收集的信息和设定的目标，制定原材料调配计划的草案。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组织相关部门对计划草案进行评审，根据评审意见进行修改和完善。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将修改后的计划提交给领导层批准，获得批准后按计划执行。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计划草案制定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计划评审与修改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计划批准与执行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调配执行过程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根据生产计划和库存情况，提出采购申请并经审批。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根据采购需求，选择合适的供应商，并签订合同。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向供应商下达采购订单，明确采购物品、数量、价格、交货期等。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对采购订单进行跟踪，确保供应商按时交货。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采购申请审批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采购订单下达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采购订单下达与跟踪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制定详细的运输计划，包括运输路线、运输工具、运输时间等。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对运输过程进行实时监控，确保采购物品按时到达。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根据采购物品的性质和交货期要求，选择合适的运输方式。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对运输过程中出现的异常情况进行及时处理，确保采购物品安全到达。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物流监控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运输安排及物流监控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对到达的采购物品进行入库检验，确保物品符合采购要求。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定期对库存进行盘点，确保库存数量与记录相符。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采取必要的措施，确保库存物品的安全和完好。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对入库的采购物品进行分类存储，并做好标识和记录。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入库检验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库存安全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入库检验与存储管理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对异常情况进行详细分析，找出原因和责任方。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及时发现采购、运输、入库等过程中出现的异常情况。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根据分析结果，采取相应的处理措施，包括退货、换货、索赔等。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对处理过程进行总结和反思，避免类似情况再次发生。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异常情况发现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https://d.book118.com/168022141044006031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2024-09-08T04:47:42.119</cp:lastPrinted>
  <dcterms:created xsi:type="dcterms:W3CDTF">2024-09-07T20:47:42Z</dcterms:created>
  <dcterms:modified xsi:type="dcterms:W3CDTF">2024-09-07T20:47:44Z</dcterms:modified>
</cp:coreProperties>
</file>