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8FDC2E-C247-4E5C-988D-FB59EED46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02B496-17BE-4E4E-976B-FC2DBAF07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1E749C-FC54-4464-A6C2-327C01225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145CAA-F4C3-40E3-8E2A-FBBE6DF6EA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D1CC13-A4E2-4FC3-B096-109EBCE760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F0BD04-14B3-4668-ADF2-24D8227FD4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F8C31B-AEFA-4457-951B-6A93817D96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A4D264-2B3F-4D72-A1E2-75F152A4E8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1C73B-41D0-4A98-8122-77A4953217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8D270D-EDAF-4202-816A-9A22A853C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32420-29A4-43F7-B835-1F46E4543B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25075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公司治理与战略管理培训课程</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公司治理概述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战略管理基础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公司治理与战略管理的关系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公司治理实践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战略管理实践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公司治理与战略管理的未来发展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公司治理概述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公司治理是公司内部管理和监督机制，旨在确保公司长期稳定发展和保护股东利益。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公司治理涉及公司内部组织、管理和监督机制的设计和运作，包括董事会、监事会、股东大会等机构的职责和运作规则，以及公司内部控制、风险管理等方面的制度安排。</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良好的公司治理能够提高企业透明度、信誉度和绩效，降低企业风险，增强投资者信心，吸引更多的资本投入。</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治理的有效性直接影响到企业的经营绩效和长期发展。良好的公司治理能够提高企业的透明度和信誉度，降低信息不对称和代理成本，增强投资者对企业的信任和信心，从而吸引更多的资本投入，为企业发展提供资金支持。同时，有效的公司治理还能够降低企业风险，提高企业应对市场变化的能力，增强企业的竞争力和可持续发展能力。</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公司治理的框架和结构包括董事会、监事会、股东大会等机构，以及内部控制、风险管理等方面的制度安排。</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公司治理的框架和结构是实现有效治理的基础和保障。董事会是公司治理的核心机构，负责制定公司战略、监督管理层、保障股东权益等；监事会则负责监督公司的财务和业务运作，确保合规性和透明度；股东大会是股东行使权利的机构，对公司的重大事项进行决策。此外，内部控制和风险管理等方面的制度安排也是公司治理的重要组成部分，旨在确保企业的稳健运营和风险控制。</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公司治理的框架和结构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战略管理基础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战略管理的定义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战略管理是指企业确定其使命，根据组织外部环境和内部条件设定企业的战略目标，为保证目标的正确落实和实现进行谋划，并依靠企业内部能力将这种谋划和决策付诸实施，以及在实施过程中进行控制的一个动态管理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战略管理的重要性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战略管理有助于企业明确自身使命和愿景，确定发展方向和目标；通过分析外部环境和内部条件，制定合适的战略计划，提高企业的竞争力和适应能力；通过实施战略计划，优化资源配置，提高经营效率，实现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战略管理的定义与重要性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实施与控制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实施战略计划，并在实施过程中进行监控和控制。</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制定战略</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根据使命、愿景、环境分析和资源分析，制定适合企业的战略。</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资源分析</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评估企业的内部资源，识别优势和劣势。</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确定使命和愿景</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明确企业的使命和愿景，为企业的发展提供指引。</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环境分析</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收集并分析外部环境信息，识别机会和威胁。</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战略管理的过程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战略管理的工具与技术</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用于分析企业外部环境的政治、经济、社会、技术因素。</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用于分析企业的优势、劣势、机会和威胁。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用于分析行业的竞争程度。</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用于制定和实施战略计划，监控战略目标的实现情况。</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PEST分析</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SWOT分析</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五力模型</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平衡计分卡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公司治理与战略管理的关系</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公司治理结构决定了决策权的分配，从而影响战略管理的决策过程。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决策权分配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监督与激励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信息披露与透明度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公司治理中的监督机制和激励机制影响战略管理的执行效果。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公司治理要求的信息披露有助于战略管理过程中的决策依据。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公司治理对战略管理的影响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战略管理对公司治理的影响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战略调整与公司治理结构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战略管理的实施可能需要对公司治理结构进行调整。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战略目标与公司治理目标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战略管理设定的发展目标影响公司治理目标的制定。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战略变革与公司治理机制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战略变革可能要求公司治理机制的相应调整。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公司治理与战略管理共同服务于公司的长期发展与价值创造。</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共同使命</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公司治理为战略管理提供制度保障，战略管理为公司治理提供决策依据。</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相互支持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公司治理与战略管理需根据内外部环境变化进行动态调整和优化。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动态调整</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公司治理与战略管理的协同作用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https://d.book118.com/168025075066006030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2024-09-07T00:21:30.448</cp:lastPrinted>
  <dcterms:created xsi:type="dcterms:W3CDTF">2024-09-06T16:21:30Z</dcterms:created>
  <dcterms:modified xsi:type="dcterms:W3CDTF">2024-09-06T16:21:32Z</dcterms:modified>
</cp:coreProperties>
</file>