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608215-2562-4B1F-B45D-B899728D9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85BA73-A643-4F55-9895-D3342F7BF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ADAAE5-91CE-41B1-A829-A1EA8FC41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67CF4A-4FBA-46A1-86BE-92D6EF4DA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F1CFAC-ACB1-4092-95DF-CA7C7550E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D76AA4-C87A-4423-A4CE-7FEBBBAA4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4229A4-1077-4A12-8B7F-4FB92723E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2767B0-C919-4BB5-8C8B-CC4923610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2B3B6D-8EC2-4A2A-B8FF-1C8DEEA39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3CB67B-05E1-429E-A429-4607576DF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43698-2A22-4AE4-83A3-3D3C660B3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261111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学校安全培训筑起安全的堤坝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安全意识培养与重要性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校园安全制度与规范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防火防灾知识与技能培训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食品卫生与健康教育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网络安全与信息保密教育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心理健康与压力应对辅导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安全意识培养与重要性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34" r="326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指个人或集体对安全问题的认知、理解和重视程度，是预防事故、保障安全的主观能动性表现。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强化安全意识有助于形成安全行为习惯，降低事故发生的概率，保障师生生命财产安全，维护校园稳定。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安全意识的意义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当前校园安全形势总体稳定，但仍然存在一些安全隐患和突发事件的风险。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校园安全形势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375" r="18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50" r="6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校园安全问题主要包括校园暴力、欺凌、食品安全、消防安全、交通安全等方面。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影响校园安全的因素包括学校管理、师生安全素养、校园周边环境等。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校园安全现状分析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加强安全教育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营造安全文化氛围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提高师生安全素养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提升安全意识途径和方法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508" r="175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715" r="1671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715" r="1671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通过课堂教育、专题讲座、安全演练等形式，提高师生对安全问题的认识和重视程度。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通过宣传标语、安全知识竞赛、安全文化节等活动，营造浓厚的校园安全文化氛围。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完善学校安全管理制度，加强安全检查、隐患排查和整改工作，确保校园安全。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加强师生安全知识培训，提高师生自我防范和应对突发事件的能力。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校园安全制度与规范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校园安全制度的执行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需要全体师生共同遵守和执行。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校园安全制度的重要性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保障师生安全，维护校园秩序。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校园安全制度的内容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包括安全管理、安全教育、安全检查等方面。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校园安全制度概述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实验室安全规范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严格遵守实验操作规程，注意化学品的存放和使用。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教室安全规范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禁止在教室内吸烟、乱扔杂物，注意用电安全等。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图书馆安全规范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禁止在图书馆内吸烟、大声喧哗，注意防火和防盗。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宿舍安全规范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禁止在宿舍内使用明火、私拉乱接电线，注意防盗和防火。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食堂安全规范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保证食品卫生，遵守就餐秩序，注意防火和防烫伤。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各类场所安全规范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火灾应急处理流程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立即报警、组织疏散、使用灭火器等。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地震应急处理流程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迅速躲避到桌子下或墙角处，保护头部和颈部。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突发公共卫生事件应急处…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及时报告、隔离患者、消毒场所等。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校园暴力事件应急处理流程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立即报警、保护现场、安抚受害者等。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其他突发事件应急处理流程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根据具体情况灵活应对，及时报告相关部门。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应急处理流程与操作指南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防火防灾知识与技能培训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5" r="133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包括电器短路、煤气泄漏、燃烧物品等。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会造成人员伤亡、财产损失，还会产生有毒烟雾，对环境造成破坏。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火灾事故原因及危害性分析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火灾的危害性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火灾事故的常见原因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先拔出保险销，然后握住喷嘴，对准火源根部按下压把进行灭火。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灭火器的使用方法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在使用灭火器时，要保持冷静，按照操作步骤进行，同时要注意自身安全，避免被火势波及。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灭火器材使用方法和注意事项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https://d.book118.com/168026111126006037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2024-09-17T20:52:04.143</cp:lastPrinted>
  <dcterms:created xsi:type="dcterms:W3CDTF">2024-09-17T12:52:04Z</dcterms:created>
  <dcterms:modified xsi:type="dcterms:W3CDTF">2024-09-17T12:52:06Z</dcterms:modified>
</cp:coreProperties>
</file>