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83E19-4CBB-457F-BF71-9F7962EB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2AF66-78B0-44C2-A437-9CD4C6AD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14671-25A3-4B99-B917-0A7640E4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03734-3D5C-454A-A7EB-C6AFBD2B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8B838-1825-430C-899C-91E008DF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99621-E698-43BF-92DB-8B968468A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D25DB-E31B-4CA4-BB73-038E9458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FE751-6D73-478D-A9CF-3A97896D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D4194-02AB-43DF-8A92-5253A722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A7071-ED1B-428A-85C2-38600370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0F6E3-B2FB-485E-95B1-3D3237F4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61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《电饭锅正确操作》ppt课件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电饭锅品牌与推荐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电饭锅简介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易清洗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827" b="1682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现代电饭锅不仅能煮饭，还能蒸、炖、焖等多种功能，满足家庭日常需求。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许多电饭锅具备智能预约、自动保温等功能，方便用户使用。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电饭锅设计有防干烧、过热保护等功能，确保使用安全。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内胆通常采用不粘涂层，方便清洗。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68" b="143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15" r="172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05" r="187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电饭锅通过电热元件加热内胆，实现煮饭功能。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部分高端电饭锅具备压力控制功能，提高烹饪效果。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电饭锅通过温度传感器检测内胆温度，实现自动保温。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用户可以根据需求设定烹饪时间，实现智能预约。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加热方式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电饭锅使用方法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68" b="197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清洗电饭锅内胆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每次使用前，应将电饭锅内胆彻底清洗干净，确保没有食物残渣或污垢。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检查电源线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确保电源线干燥、无破损，并符合当地电压标准。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准备食材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根据需要烹饪的饭菜，准备好相应的食材，并按照要求进行初步处理。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将米放入内胆中，加入适量的水，用手轻轻搅拌，去除米中的杂质和多余淀粉。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根据所煮的米种和口感需求，选择适当的烹饪模式（如精煮、快煮、保温等）。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烹饪完成后，等待一段时间（一般为5-10分钟），让米饭充分吸收蒸汽，口感更佳。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根据米饭的口感需求，加入适量的水。一般来说，米与水的比例为1:1.5。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加入适量水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将内胆放在电饭锅底座上，设定浸泡时间（一般为20-30分钟），让米充分吸水膨胀。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打开电饭锅盖，用饭勺轻轻搅拌米饭，盛出享用。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煮饭步骤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31" r="12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00" b="115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在烹饪过程中，应保持适当的火力，避免过热或过冷，影响米饭口感。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在烹饪过程中，适时搅拌米饭，有助于提高米饭的口感和避免粘锅。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适时搅拌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水量过多或过少都会影响米饭的口感，应按照比例适当调整。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注意水量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根据所煮的米种和口感需求，合理选择烹饪时间，确保米饭煮熟且口感最佳。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电饭锅维护与保养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每次使用后，应及时清洗内胆，避免食物残渣和污垢的积累。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清洁电饭锅内胆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清洁电饭锅外壳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保养密封圈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定期用湿布擦拭电饭锅外壳，保持外观清洁。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密封圈是电饭锅的重要部件，应定期检查并清洁，保持其弹性。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https://d.book118.com/168026126035006025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2024-09-01T19:24:38.950</cp:lastPrinted>
  <dcterms:created xsi:type="dcterms:W3CDTF">2024-09-01T11:24:38Z</dcterms:created>
  <dcterms:modified xsi:type="dcterms:W3CDTF">2024-09-01T11:24:41Z</dcterms:modified>
</cp:coreProperties>
</file>