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BCF18-88AE-40E5-A46D-9CB7EC94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8E2BC-5610-45A9-A233-6959ACB2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80E14-4185-46DE-BBC7-88140343E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2B400-7D0E-47D5-8052-461A7797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A00E4-6DF5-4E27-B9CB-EA8F4B39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873DC-05C2-4D62-8768-620FFA4A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89487-3A42-4450-8464-8AA529F9F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E70D1-D8A7-4063-BE6D-1369D952D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5168F-AB49-4708-AD21-3AE6D8DA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F3FAD-C31C-4B9C-B971-48065A00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890FE-0553-461D-B01E-55540DE8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7065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高压电行业员工试用期考核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考核内容与指标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试用期员工自评报告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直属领导评价报告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同事互评报告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考核结果分析与应用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持续改进与完善考核机制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考核目的与原则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通过试用期考核，全面评估员工在高压电行业所需的专业技能、安全意识和团队协作能力等方面的表现。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确定员工去留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根据考核结果，决定员工是否适合继续留在公司，以及是否需要调整其工作岗位或提供进一步的培训。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通过考核过程中的反馈和指导，帮助员工了解自身优缺点，明确职业发展方向，提升个人能力和素质。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明确考核目标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统一考核标准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制定明确的考核标准和流程，确保所有员工在相同的条件下接受考核，避免主观偏见和不公平现象。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公开透明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向员工公开考核内容、标准和流程，确保考核过程公开透明，让员工对考核结果有清晰的认识和理解。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客观评价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以事实为依据，对员工的工作表现进行客观评价，避免主观臆断和片面之词。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惩罚不良行为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对于违反公司规章制度、安全意识淡薄或工作表现不佳的员工，给予一定的惩罚或处理措施，以维护公司的正常运营和员工的整体利益。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奖励优秀表现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对于在试用期内表现优秀的员工，给予适当的奖励和晋升机会，激发员工的工作积极性和创造力。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引导员工自我约束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通过试用期考核，引导员工自觉遵守公司规章制度和高压电行业安全规范，增强自我约束意识。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激励与约束并重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考核内容与指标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考核员工在试用期内是否按时、按质完成工作任务，包括工作计划的制定和执行、工作进度的把控等。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评估员工在完成工作时的效率，包括工作时间的利用、工作流程的优化等。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衡量员工的工作成果，包括工作质量的评估、工作效果的反馈等。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工作业绩指标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考核员工是否具备从事高压电行业所需的专业技能，包括电力知识、安全操作规范等。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评估员工的学习能力和适应能力，包括对新知识的接受程度、对新技能的掌握速度等。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考核员工在遇到问题和困难时，是否能够独立思考、积极寻找解决方案。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工作能力指标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评估员工在团队中的合作精神和协作能力，包括与同事的沟通、协作和配合等。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考核员工对工作的责任心和敬业精神，包括对工作任务的重视程度、对工作的投入程度等。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工作责任心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评估员工是否遵守公司的规章制度和操作流程，包括安全规范、考勤制度等。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工作态度指标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制定考核计划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明确考核目的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确定试用期考核的目标，如评估员工适应能力、工作表现等。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根据岗位职责和工作要求，制定相应的考核标准，包括工作质量、工作效率、团队合作等方面。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设计考核流程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规划考核的时间节点、参与人员、考核方式等，确保考核过程的顺利进行。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直接上级或相关领导对员工日常工作表现进行观察，记录关键事件和业绩表现。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工作表现观察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通过同事、下级、客户等多方面的反馈，全面了解员工的工作表现和人际交往能力。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针对岗位所需的专业技能，进行相应的测试或评估，以检验员工的专业能力水平。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实施考核过程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将考核结果反馈给员工本人和直接上级，帮助员工了解自身优缺点及改进方向。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决策依据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考核结果作为员工是否转正的重要依据，同时也可为员工培训、晋升等提供参考。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对各项考核数据进行整理和分析，形成客观、全面的考核结果。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汇总考核结果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试用期员工自评报告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在试用期内，我成功完成了各项任务，包括高压电设备的安装、调试、维护和故障排除等。我积极参与团队合作，为项目的顺利进行贡献了自己的力量。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通过实践和学习，我掌握了高压电行业的基本知识和技能，包括安全操作规程、设备性能和维护方法等。我能够独立完成一些常规任务，并在遇到问题时及时寻求帮助和解决方案。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我始终保持认真负责的工作态度，严格遵守公司的规章制度和安全操作规程。我注重细节，追求卓越，努力提高自己的工作效率和质量。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个人工作总结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我认为自己具有较强的学习能力和团队协作精神。我能够快速适应新环境和新任务，与同事建立良好的工作关系，共同完成任务。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在试用期内，我也发现自己存在一些不足之处，如对某些专业知识的掌握不够深入，遇到复杂问题时缺乏经验等。我会继续努力学习和积累经验，提高自己的专业水平。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为了更好地适应高压电行业的工作要求，我将继续加强专业知识的学习和实践经验的积累。同时，我也将注重提高自己的沟通能力和解决问题的能力，以更好地应对各种挑战。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自我评价与反思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https://d.book118.com/168027065020006027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2024-09-04T18:23:00.836</cp:lastPrinted>
  <dcterms:created xsi:type="dcterms:W3CDTF">2024-09-04T10:23:00Z</dcterms:created>
  <dcterms:modified xsi:type="dcterms:W3CDTF">2024-09-04T10:23:03Z</dcterms:modified>
</cp:coreProperties>
</file>