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42F29-78BC-4C09-83E9-2A54C9CC8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D0AC9-6471-4EB2-92DD-612A20B6F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2A8A9-F985-4004-9BE8-40D7B90FB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412F7-4441-4A30-B888-88D02883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83598-84E2-4243-8E7C-8330651CD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1D0D7-801F-4416-90A9-DB5CF8BD6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A2FE82-1E89-4635-9875-052551B53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ED927-6483-4D7E-9935-3D504C8C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72411-64BC-46B0-8767-32F450E87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E43B3-471B-4C9F-8415-C622808DD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593D0-C117-47E4-83C4-AD63C97F5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27070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应用WI评估放射治疗后肿瘤恢复情况的研究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WI技术及其在肿瘤评估中的应用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放射治疗后肿瘤恢复情况评估方法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应用WI评估放射治疗后肿瘤恢复情况的实证研究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WI评估放射治疗后肿瘤恢复情况的挑战与展望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放射治疗在肿瘤治疗中的普及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随着医学技术的发展，放射治疗已成为肿瘤治疗的重要手段之一，广泛应用于各类肿瘤的治疗过程中。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肿瘤恢复评估的需求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对于接受放射治疗的肿瘤患者，及时、准确地评估其恢复情况对于调整治疗方案、提高治疗效果具有重要意义。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WI技术在肿瘤恢复评估中的应用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近年来，WI（某种医学影像技术）在肿瘤诊断和治疗中发挥了重要作用，其无创、无辐射、高分辨率等特点使其在肿瘤恢复评估中具有独特优势。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放射治疗在肿瘤治疗中的应用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放射治疗常与手术、化疗等治疗手段联合使用，形成综合治疗模式，以提高治疗效果和患者生存率。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放射治疗与其他治疗手段的联合应用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放射治疗通过利用高能射线对肿瘤细胞进行杀伤，从而达到缩小肿瘤、缓解症状、延长生存期的目的。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放射治疗的作用机制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放射治疗适用于多种肿瘤的治疗，包括头颈部肿瘤、胸部肿瘤、腹部肿瘤等，对于不同类型和分期的肿瘤，放射治疗方案也有所不同。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放射治疗的适应症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34" r="19434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通过肿瘤恢复评估，可以及时了解放射治疗的效果，判断肿瘤是否缩小、症状是否缓解等，为后续治疗提供决策依据。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评估治疗效果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根据肿瘤恢复评估结果，医生可以及时调整放射治疗方案，如调整照射剂量、更换照射野等，以提高治疗效果和减少副作用。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肿瘤恢复评估结果还可以作为预测患者预后的参考指标之一，帮助医生了解患者的生存情况和制定长期随访计划。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预测患者预后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肿瘤恢复评估的重要性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WI技术及其在肿瘤评估中的应用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WI（Water Imaging）技术是一种基于水分子运动的医学影像技术。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通过测量水分子在组织中的扩散和运动状态，反映组织的微观结构和生理状态。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WI技术具有无创、无辐射、高分辨率等优点，被广泛应用于医学领域。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WI技术能够早期发现肿瘤组织的水分子运动异常，对肿瘤的评估和监测具有较高的敏感性。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可重复性好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WI技术不易受到光线、角度等因素的影响，测量结果稳定可靠，可重复性好。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提供定量信息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WI技术能够提供肿瘤组织的定量信息，如水分子的扩散系数等，有助于对肿瘤进行更准确的评估。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WI在肿瘤评估中的优势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通过WI技术可以准确评估肿瘤的范围和大小，为放射治疗提供精确的定位信息。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评估肿瘤范围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WI技术能够实时监测放射治疗过程中肿瘤组织的变化，及时评估治疗效果。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通过WI技术测量肿瘤组织的水分子运动参数，可以预测肿瘤的复发风险，为患者的后续治疗提供参考依据。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预测复发风险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WI技术在放射治疗中的应用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放射治疗后肿瘤恢复情况评估方法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通过触诊、视诊等方式检查肿瘤部位，观察肿瘤大小、形态、颜色等变化。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评估患者疼痛、乏力、恶心、呕吐等症状是否减轻或消失。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生存质量评估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采用问卷调查等方式，评估患者治疗后生活质量的改善情况。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影像学评估方法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通过CT扫描获取肿瘤部位的断层图像，观察肿瘤大小、形态、密度等变化。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利用磁共振原理获取肿瘤部位图像，评估肿瘤对周围组织的浸润情况。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PET-CT检查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结合正电子发射断层扫描和CT技术，评估肿瘤代谢情况和远处转移情况。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https://d.book118.com/168027070131006032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2024-09-10T12:05:45.369</cp:lastPrinted>
  <dcterms:created xsi:type="dcterms:W3CDTF">2024-09-10T04:05:45Z</dcterms:created>
  <dcterms:modified xsi:type="dcterms:W3CDTF">2024-09-10T04:05:47Z</dcterms:modified>
</cp:coreProperties>
</file>