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AC9F25-7584-46F7-B0B7-6A5ECBAB32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038E2C-3FF7-445A-88E8-3A268C620E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607A6A-827B-41B5-B459-BEECD28788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BB6E64-392D-45F6-97D7-D8CD06D7A7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4C90565-21A6-461A-88E0-ECF3796E00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B2552D8-4EA0-49D8-A1F3-5080BA1CF7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B3A5674-3266-4EA6-B604-6F2333F2D8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A87743-5D5D-4F85-A7A2-B75F6E85CF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26FE2F-88A4-423B-8E59-F5B75E7B14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85AF03-56F4-4649-8985-DD0C164D0E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C37B06-5A3E-422D-9379-95867F95C8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8030023051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窒息的观察与护理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窒息的观察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窒息的护理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窒息的预防与教育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939" b="293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窒息是指呼吸道的通畅性受到阻碍，导致氧气无法进入肺部，或无法正常排出，从而引起机体缺氧的状态。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窒息可分为外源性和内源性两类。外源性窒息通常是由于呼吸道被异物阻塞所致，而内源性窒息则是由呼吸道内部病变或呼吸肌功能失调引起的。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窒息的定义与分类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危害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窒息对人体的危害极大，尤其是对于婴幼儿和老年人等弱势群体。长时间的窒息会导致机体严重缺氧，进而引发多器官功能衰竭，甚至可能导致死亡。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后果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除了直接的生命威胁外，窒息还可能导致脑部损伤、智力障碍、心理问题等长期后遗症。因此，及时发现和处理窒息情况对于保障生命健康至关重要。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9719" r="1971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窒息的危害与后果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窒息的观察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观察患者是否出现呼吸困难的症状，如呼吸急促、浅快或不规则等。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呼吸困难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观察患者口唇、甲床等部位是否出现紫绀，即发绀的现象，提示缺氧。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紫绀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063" r="1406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观察患者是否出现意识模糊、昏迷或抽搐等神经系统的异常表现。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意识状态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观察症状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监测患者的体温、脉搏、呼吸和血压等生命体征，了解循环系统和呼吸系统的状况。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生命体征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皮肤黏膜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呼吸音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观察患者的皮肤和黏膜是否出现发绀、苍白或花斑等异常表现。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听诊患者的呼吸音，了解是否存在异常的呼吸音，如哮鸣音、痰鸣音等。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观察体征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观察实验室检查指标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血氧饱和度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监测患者的血氧饱和度，了解缺氧程度。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血气分析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通过血气分析了解患者体内酸碱平衡状态和氧分压等情况。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心电图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对于疑似心脏疾病引起的窒息，应监测心电图的变化，了解是否存在心律失常或心肌缺血等异常表现。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窒息的护理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https://d.book118.com/168030023051006046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2024-09-27T04:51:40.353</cp:lastPrinted>
  <dcterms:created xsi:type="dcterms:W3CDTF">2024-09-26T20:51:40Z</dcterms:created>
  <dcterms:modified xsi:type="dcterms:W3CDTF">2024-09-26T20:51:42Z</dcterms:modified>
</cp:coreProperties>
</file>