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3A50B-9E6E-48D7-A646-D15853730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D85880-7A3E-4E3C-9C5E-5A7B95439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BDCFD1-B649-443E-993B-A55ED7771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A24FF6-ECD2-4673-A2C2-0B52D33B1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A35187-89E3-44A2-B071-E91876CCE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0BEFDB-E594-402D-84A2-5E0DF9CFA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381446-A96B-44B7-BF74-232B80D03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69BD93-CDA4-4516-98C5-8362E677C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99C136-C801-4EF3-A48D-12338C698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8E975-AE85-421C-94C4-96A357198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357319-C7DA-4308-9EC5-D04032ABA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3006205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推动行业企业标准化发展的培训方案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标准化基础知识普及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行业标准化政策法规解读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企业内部标准化管理体系建设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标准化实施过程中的问题与对策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3" name="Freeform 3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14354" y="2168741"/>
              <a:ext cx="2560637" cy="2546350"/>
            </a:xfrm>
            <a:custGeom>
              <a:rect l="l" t="t" r="r" b="b"/>
              <a:pathLst>
                <a:path w="1613" h="1604">
                  <a:moveTo>
                    <a:pt x="80" y="1604"/>
                  </a:moveTo>
                  <a:lnTo>
                    <a:pt x="0" y="79"/>
                  </a:lnTo>
                  <a:lnTo>
                    <a:pt x="1534" y="0"/>
                  </a:lnTo>
                  <a:lnTo>
                    <a:pt x="1613" y="1530"/>
                  </a:lnTo>
                  <a:lnTo>
                    <a:pt x="80" y="1604"/>
                  </a:lnTo>
                  <a:close/>
                </a:path>
              </a:pathLst>
            </a:custGeom>
            <a:solidFill>
              <a:srgbClr val="040000">
                <a:alpha val="100000"/>
              </a:srgbClr>
            </a:solidFill>
            <a:ln w="12668"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22" name="Picture 22"/>
            <p:cNvPicPr>
              <a:picLocks noChangeAspect="1"/>
            </p:cNvPicPr>
            <p:nvPr/>
          </p:nvPicPr>
          <p:blipFill>
            <a:blip r:embed="rId2"/>
            <a:srcRect l="14416" r="14416"/>
            <a:stretch>
              <a:fillRect/>
            </a:stretch>
          </p:blipFill>
          <p:spPr>
            <a:xfrm>
              <a:off x="4901338" y="2257609"/>
              <a:ext cx="2386669" cy="2355913"/>
            </a:xfrm>
            <a:prstGeom prst="rect">
              <a:avLst/>
            </a:prstGeom>
            <a:ln w="12668"/>
          </p:spPr>
        </p:pic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行业现状及标准化需求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49488" y="1679928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行业快速发展，企业数量不断增加，但标准化程度参差不齐。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82813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国际化趋势加速，国内企业需要与国际标准接轨，提高竞争力。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576784" y="155451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行业内存在大量非标准化产品和服务，导致市场混乱，消费者难以选择。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643459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国家和地方政府对行业标准化的要求越来越高，企业需要适应政策变化。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3332131" y="4551331"/>
            <a:ext cx="333375" cy="333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4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688419" y="1750981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15400" y="4337018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3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培训目标与预期成果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438456" y="18767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提高企业对标准化的认识和重视程度，了解标准化的意义和作用。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9328252" y="14338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掌握行业标准化的基本知识和方法，能够制定和实施企业标准化战略。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407729" y="4148477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学习国内外先进的标准化经验和案例，提高标准化管理和创新能力。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73817" y="465179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建立企业标准化体系，提升产品和服务质量，增强市场竞争力。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37" name="Freeform 37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企业高管、技术负责人、质量管理人员等。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具备一定的行业基础知识和管理经验，对标准化有一定的了解和认识。同时需要具备较强的学习能力和团队合作意识，能够积极参与培训和讨论。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培训对象及要求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标准化基础知识普及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标准化概念及作用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标准化定义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在一定范围内获得最佳秩序，对实际的或潜在的问题制定共同的和重复使用的规则的活动。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标准化作用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提高产品质量、促进技术进步、保障安全生产、维护国家和消费者利益等。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标准化分类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根据标准制定的主体和适用范围，可分为国际标准、国家标准、行业标准、企业标准等。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国际标准化组织（ISO）等国际标准制定机构在推动全球标准化进程中发挥重要作用，涉及领域广泛，如质量管理、环境保护、信息安全等。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国际标准化发展现状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我国已建立较为完善的标准化体系，涵盖国民经济各个领域，同时积极参与国际标准化活动，提升我国在国际标准化领域的影响力。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国内标准化发展现状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未来标准化将更加注重创新驱动、绿色发展、智能制造等方面的需求，推动新技术、新产业、新业态的快速发展。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标准化发展趋势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国内外标准化发展现状与趋势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企业参与标准化工作意义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  <a:ln w="12668"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t="644" b="64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4" name="TextBox 44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通过参与标准化工作，企业可以了解行业发展趋势，掌握市场需求，提高产品质量和技术水平，从而提升企业竞争力。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履行社会责任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企业参与标准化工作也是履行社会责任的表现，通过制定和实施有益于社会发展和环境保护的标准，为社会做出贡献。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企业参与制定的标准被广泛应用后，有助于企业拓展市场份额，提高品牌知名度和美誉度。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推动行业进步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企业积极参与标准化工作，可以推动整个行业的技术进步和管理水平提升，促进行业健康有序发展。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行业标准化政策法规解读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规定了标准化的基本原则、管理体制、制定程序、实施与监督等，是行业标准化工作的基本法律依据。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《中华人民共和国标准化法》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各行业根据自身特点和发展需求，制定的行业标准管理办法，明确了行业标准的制定、修订、实施等具体要求。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相关行业标准管理办法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提出了国家标准化工作的总体目标、主要任务和保障措施，为行业标准化工作提供了宏观指导。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国家标准化发展战略规划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国家相关政策法规概述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包括提出标准制定或修订项目建议、对项目建议进行论证、确定项目承担单位等。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立项阶段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由标准化主管部门对报批稿进行审批，批准后发布实施。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批准发布阶段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由项目承担单位负责组建标准起草工作组，按照标准制定或修订计划完成标准草案的起草工作。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起草阶段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将标准草案广泛征求意见，并根据反馈意见进行修改完善。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征求意见阶段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组织专家对标准送审稿进行审查，形成审查意见并修改完善后形成报批稿。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审查阶段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行业标准制定与修订流程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https://d.book118.com/168030062057006040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2024-09-18T21:23:23.471</cp:lastPrinted>
  <dcterms:created xsi:type="dcterms:W3CDTF">2024-09-18T13:23:23Z</dcterms:created>
  <dcterms:modified xsi:type="dcterms:W3CDTF">2024-09-18T13:23:25Z</dcterms:modified>
</cp:coreProperties>
</file>