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8398A-99E0-4C04-9E7C-193D255DA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D0BC3-0C9C-4B9C-AB57-94580C8F4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D89A2-1424-474A-953C-5D74DE32B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20DBB-BC3A-4BFE-ADF4-CA2A7E807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81931-4A8F-4032-AA15-0383F189B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A122B0-334E-4216-B035-783C29C3B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B71E6-5BFF-4CD4-BDD1-6C1B3D8E5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D6EED-5723-4173-A2C4-EF8090309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CD18F-B3C6-46D2-AC92-6A87B5A8D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D423B-BA2A-490C-816B-54A8127B9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5DE7F-1707-45D3-A5F4-A971A70DB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100112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罗宾斯《管理学(第7版)》教师课件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管理学导论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管理学的基本理论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管理学的基本职能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管理环境与全球化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创新与创业管理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组织文化与变革管理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管理学导论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管理学是一门研究组织中管理活动规律的学科。它涉及计划、组织、领导和控制等管理职能，以及人员、物资、财务和信息等管理要素的管理。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随着现代社会的发展，组织面临着日益复杂和多变的环境，有效的管理成为组织成功的关键。管理学为组织提供了一套系统的理论和方法，帮助管理者实现组织目标、提高效率和效果。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早期的管理思想可以追溯到工业革命时期，当时的管理者通过实践经验积累了一些初步的管理原则和方法。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早期的管理思想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20世纪初，以泰勒为代表的科学管理运动兴起，强调工作分析和标准化操作，以提高生产效率。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科学管理运动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同一时期，以法约尔和威伯为代表，强调组织的层级结构和分工合作，以提高组织的效率和稳定性。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行政管理运动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20世纪中叶以后，随着系统论、控制论和信息论等理论的引入，现代管理理论逐渐形成，强调组织的整体性和动态性。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现代管理理论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管理学的研究方法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通过收集和分析实际数据来检验管理理论和假设。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通过对特定组织或情境的深入分析来解释和验证管理理论。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通过控制一定条件下的实验来观察管理干预的效果。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通过分析已有的文献资料来归纳和总结管理理论和实践的发展。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实证研究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案例研究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实验研究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文献研究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管理学的基本理论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强调效率和工作标准化，通过科学的方法对工作流程进行分析和优化。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泰勒的科学管理理论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提出管理的基本职能和14条管理原则，为组织管理提供了基础框架。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法约尔的行政管理理论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古典管理理论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关注员工的社会和心理需求，强调通过满足这些需求来提高员工的工作满意度和生产率。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将人的需求分为五个层次，从基本的生理需求到自我实现的需求。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行为科学理论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马斯洛的需求层次理论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梅奥的人际关系理论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关注组织如何在环境中定位和竞争，强调制定和实施战略以实现组织目标。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战略管理理论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研究组织文化的形成、发展和变革，强调组织文化对组织成员行为和绩效的影响。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组织文化理论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现代管理理论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敏捷管理理论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针对快速变化的环境，强调组织的灵活性和适应性，以应对不确定性。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全面质量管理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关注产品和服务的质量，通过持续改进和顾客满意度的提高来增强组织的竞争优势。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管理理论的最新发展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管理学的基本职能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计划职能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计划职能是确定组织未来发展目标以及实现目标的战略、政策和行动方案的过程。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计划职能是管理学的核心，它为组织提供了明确的方向和行动指南，有助于组织适应环境变化和实现可持续发展。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组织职能是设计和维护一种有助于组织成员有效互动的结构的过程。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组织职能是实现组织目标的重要保障，它通过构建和维护一个高效、有序的组织结构，确保组织成员能够协同工作，实现共同目标。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组织职能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领导职能是指影响和激励组织成员为实现组织目标而努力的过程。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领导职能是实现组织目标的关键，它要求领导者具备影响力、沟通能力、决策能力和激励能力，以激发员工的积极性和创造力，推动组织发展。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领导职能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控制职能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控制职能是指监控组织的各项活动，确保其按计划进行，并在必要时进行调整的过程。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控制职能是确保组织目标实现的重要环节，它通过对组织活动的监控和调整，确保组织的各项行动与计划保持一致，并及时纠正偏差。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管理环境与全球化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管理环境分析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管理环境定义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管理环境是指影响组织运营的各种内部和外部因素的总和。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管理环境的分类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管理环境可以分为硬环境和软环境两大类，其中硬环境包括物质设施、地理位置等，软环境包括文化、价值观、制度等。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管理环境对组织的影响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管理环境对组织的生存和发展具有重要影响，组织需要不断地适应环境变化，才能在激烈的市场竞争中立于不败之地。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全球化管理是指在全球范围内进行资源整合、市场开拓、品牌推广等经营活动的过程。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全球化管理的定义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全球化管理具有跨文化、跨地域、跨行业等特点，需要克服语言、文化、法律等方面的障碍，实现资源的优化配置和高效利用。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全球化管理的特点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全球化管理要求组织具备全球化的视野和战略规划能力，能够快速响应市场变化，提高自身的竞争力和创新能力。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全球化管理对组织的要求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全球化管理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跨国公司管理的定义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跨国公司管理是指在全球范围内进行投资、生产、销售等经营活动的过程。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跨国公司管理的特点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跨国公司管理需要面对复杂的组织结构和多变的经营环境，需要加强内部协调和外部沟通，实现全球资源的优化配置和高效利用。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跨国公司管理对组织的要求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跨国公司管理要求组织具备强大的资源整合能力和风险管理能力，能够快速响应市场变化，提高自身的竞争力和创新能力。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跨国公司管理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https://d.book118.com/168031001120006024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2024-09-01T01:53:47.487</cp:lastPrinted>
  <dcterms:created xsi:type="dcterms:W3CDTF">2024-08-31T17:53:47Z</dcterms:created>
  <dcterms:modified xsi:type="dcterms:W3CDTF">2024-08-31T17:53:49Z</dcterms:modified>
</cp:coreProperties>
</file>