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940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6" r:id="rId23"/>
    <p:sldId id="318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tags" Target="tags/tag265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4" name=""/>
        <p:cNvGrpSpPr/>
        <p:nvPr/>
      </p:nvGrpSpPr>
      <p:grpSpPr>
        <a:xfrm>
          <a:off x="0" y="0"/>
          <a:ext cx="0" cy="0"/>
        </a:xfrm>
      </p:grpSpPr>
      <p:sp>
        <p:nvSpPr>
          <p:cNvPr id="1048680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7.xml" /><Relationship Id="rId11" Type="http://schemas.openxmlformats.org/officeDocument/2006/relationships/tags" Target="../tags/tag8.xml" /><Relationship Id="rId12" Type="http://schemas.openxmlformats.org/officeDocument/2006/relationships/tags" Target="../tags/tag9.xml" /><Relationship Id="rId13" Type="http://schemas.openxmlformats.org/officeDocument/2006/relationships/tags" Target="../tags/tag10.xml" /><Relationship Id="rId14" Type="http://schemas.openxmlformats.org/officeDocument/2006/relationships/tags" Target="../tags/tag11.xml" /><Relationship Id="rId15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image" Target="../media/image2.png" /><Relationship Id="rId6" Type="http://schemas.openxmlformats.org/officeDocument/2006/relationships/tags" Target="../tags/tag4.xml" /><Relationship Id="rId7" Type="http://schemas.openxmlformats.org/officeDocument/2006/relationships/image" Target="../media/image3.png" /><Relationship Id="rId8" Type="http://schemas.openxmlformats.org/officeDocument/2006/relationships/tags" Target="../tags/tag5.xml" /><Relationship Id="rId9" Type="http://schemas.openxmlformats.org/officeDocument/2006/relationships/tags" Target="../tags/tag6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10" Type="http://schemas.openxmlformats.org/officeDocument/2006/relationships/tags" Target="../tags/tag18.xml" /><Relationship Id="rId11" Type="http://schemas.openxmlformats.org/officeDocument/2006/relationships/tags" Target="../tags/tag19.xml" /><Relationship Id="rId12" Type="http://schemas.openxmlformats.org/officeDocument/2006/relationships/tags" Target="../tags/tag20.xml" /><Relationship Id="rId13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image" Target="../media/image4.png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image" Target="../media/image5.png" /><Relationship Id="rId9" Type="http://schemas.openxmlformats.org/officeDocument/2006/relationships/tags" Target="../tags/tag17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.xml" /><Relationship Id="rId10" Type="http://schemas.openxmlformats.org/officeDocument/2006/relationships/image" Target="../media/image6.png" /><Relationship Id="rId11" Type="http://schemas.openxmlformats.org/officeDocument/2006/relationships/tags" Target="../tags/tag29.xml" /><Relationship Id="rId12" Type="http://schemas.openxmlformats.org/officeDocument/2006/relationships/image" Target="../media/image7.png" /><Relationship Id="rId13" Type="http://schemas.openxmlformats.org/officeDocument/2006/relationships/tags" Target="../tags/tag30.xml" /><Relationship Id="rId14" Type="http://schemas.openxmlformats.org/officeDocument/2006/relationships/tags" Target="../tags/tag31.xml" /><Relationship Id="rId15" Type="http://schemas.openxmlformats.org/officeDocument/2006/relationships/tags" Target="../tags/tag32.xml" /><Relationship Id="rId16" Type="http://schemas.openxmlformats.org/officeDocument/2006/relationships/tags" Target="../tags/tag33.xml" /><Relationship Id="rId17" Type="http://schemas.openxmlformats.org/officeDocument/2006/relationships/tags" Target="../tags/tag34.xml" /><Relationship Id="rId18" Type="http://schemas.openxmlformats.org/officeDocument/2006/relationships/tags" Target="../tags/tag35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22.xml" /><Relationship Id="rId3" Type="http://schemas.openxmlformats.org/officeDocument/2006/relationships/image" Target="../media/image1.png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tags" Target="../tags/tag26.xml" /><Relationship Id="rId8" Type="http://schemas.openxmlformats.org/officeDocument/2006/relationships/tags" Target="../tags/tag27.xml" /><Relationship Id="rId9" Type="http://schemas.openxmlformats.org/officeDocument/2006/relationships/tags" Target="../tags/tag28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6.xml" /><Relationship Id="rId10" Type="http://schemas.openxmlformats.org/officeDocument/2006/relationships/tags" Target="../tags/tag42.xml" /><Relationship Id="rId11" Type="http://schemas.openxmlformats.org/officeDocument/2006/relationships/tags" Target="../tags/tag43.xml" /><Relationship Id="rId12" Type="http://schemas.openxmlformats.org/officeDocument/2006/relationships/tags" Target="../tags/tag44.xml" /><Relationship Id="rId13" Type="http://schemas.openxmlformats.org/officeDocument/2006/relationships/tags" Target="../tags/tag45.xml" /><Relationship Id="rId14" Type="http://schemas.openxmlformats.org/officeDocument/2006/relationships/tags" Target="../tags/tag46.xml" /><Relationship Id="rId15" Type="http://schemas.openxmlformats.org/officeDocument/2006/relationships/slideMaster" Target="../slideMasters/slideMaster2.xml" /><Relationship Id="rId2" Type="http://schemas.openxmlformats.org/officeDocument/2006/relationships/image" Target="../media/image7.png" /><Relationship Id="rId3" Type="http://schemas.openxmlformats.org/officeDocument/2006/relationships/tags" Target="../tags/tag37.xml" /><Relationship Id="rId4" Type="http://schemas.openxmlformats.org/officeDocument/2006/relationships/image" Target="../media/image8.png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image" Target="../media/image9.png" /><Relationship Id="rId8" Type="http://schemas.openxmlformats.org/officeDocument/2006/relationships/tags" Target="../tags/tag40.xml" /><Relationship Id="rId9" Type="http://schemas.openxmlformats.org/officeDocument/2006/relationships/tags" Target="../tags/tag4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10" Type="http://schemas.openxmlformats.org/officeDocument/2006/relationships/tags" Target="../tags/tag55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9.png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tags" Target="../tags/tag50.xml" /><Relationship Id="rId6" Type="http://schemas.openxmlformats.org/officeDocument/2006/relationships/tags" Target="../tags/tag51.xml" /><Relationship Id="rId7" Type="http://schemas.openxmlformats.org/officeDocument/2006/relationships/tags" Target="../tags/tag52.xml" /><Relationship Id="rId8" Type="http://schemas.openxmlformats.org/officeDocument/2006/relationships/tags" Target="../tags/tag53.xml" /><Relationship Id="rId9" Type="http://schemas.openxmlformats.org/officeDocument/2006/relationships/tags" Target="../tags/tag54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.xml" /><Relationship Id="rId10" Type="http://schemas.openxmlformats.org/officeDocument/2006/relationships/tags" Target="../tags/tag64.xml" /><Relationship Id="rId11" Type="http://schemas.openxmlformats.org/officeDocument/2006/relationships/tags" Target="../tags/tag65.xml" /><Relationship Id="rId12" Type="http://schemas.openxmlformats.org/officeDocument/2006/relationships/tags" Target="../tags/tag66.xml" /><Relationship Id="rId13" Type="http://schemas.openxmlformats.org/officeDocument/2006/relationships/slideMaster" Target="../slideMasters/slideMaster2.xml" /><Relationship Id="rId2" Type="http://schemas.openxmlformats.org/officeDocument/2006/relationships/image" Target="../media/image9.png" /><Relationship Id="rId3" Type="http://schemas.openxmlformats.org/officeDocument/2006/relationships/tags" Target="../tags/tag57.xml" /><Relationship Id="rId4" Type="http://schemas.openxmlformats.org/officeDocument/2006/relationships/tags" Target="../tags/tag58.xml" /><Relationship Id="rId5" Type="http://schemas.openxmlformats.org/officeDocument/2006/relationships/tags" Target="../tags/tag59.xml" /><Relationship Id="rId6" Type="http://schemas.openxmlformats.org/officeDocument/2006/relationships/tags" Target="../tags/tag60.xml" /><Relationship Id="rId7" Type="http://schemas.openxmlformats.org/officeDocument/2006/relationships/tags" Target="../tags/tag61.xml" /><Relationship Id="rId8" Type="http://schemas.openxmlformats.org/officeDocument/2006/relationships/tags" Target="../tags/tag62.xml" /><Relationship Id="rId9" Type="http://schemas.openxmlformats.org/officeDocument/2006/relationships/tags" Target="../tags/tag63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2" Type="http://schemas.openxmlformats.org/officeDocument/2006/relationships/image" Target="../media/image9.png" /><Relationship Id="rId3" Type="http://schemas.openxmlformats.org/officeDocument/2006/relationships/tags" Target="../tags/tag68.xml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tags" Target="../tags/tag71.xml" /><Relationship Id="rId7" Type="http://schemas.openxmlformats.org/officeDocument/2006/relationships/tags" Target="../tags/tag72.xml" /><Relationship Id="rId8" Type="http://schemas.openxmlformats.org/officeDocument/2006/relationships/tags" Target="../tags/tag73.xml" /><Relationship Id="rId9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png" /><Relationship Id="rId2" Type="http://schemas.openxmlformats.org/officeDocument/2006/relationships/tags" Target="../tags/tag74.xml" /><Relationship Id="rId3" Type="http://schemas.openxmlformats.org/officeDocument/2006/relationships/tags" Target="../tags/tag75.xml" /><Relationship Id="rId4" Type="http://schemas.openxmlformats.org/officeDocument/2006/relationships/tags" Target="../tags/tag76.xml" /><Relationship Id="rId5" Type="http://schemas.openxmlformats.org/officeDocument/2006/relationships/tags" Target="../tags/tag77.xml" /><Relationship Id="rId6" Type="http://schemas.openxmlformats.org/officeDocument/2006/relationships/tags" Target="../tags/tag78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9.xml" /><Relationship Id="rId2" Type="http://schemas.openxmlformats.org/officeDocument/2006/relationships/image" Target="../media/image9.png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5.xml" /><Relationship Id="rId10" Type="http://schemas.openxmlformats.org/officeDocument/2006/relationships/slideMaster" Target="../slideMasters/slideMaster2.xml" /><Relationship Id="rId2" Type="http://schemas.openxmlformats.org/officeDocument/2006/relationships/image" Target="../media/image9.png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Relationship Id="rId6" Type="http://schemas.openxmlformats.org/officeDocument/2006/relationships/tags" Target="../tags/tag89.xml" /><Relationship Id="rId7" Type="http://schemas.openxmlformats.org/officeDocument/2006/relationships/tags" Target="../tags/tag90.xml" /><Relationship Id="rId8" Type="http://schemas.openxmlformats.org/officeDocument/2006/relationships/tags" Target="../tags/tag91.xml" /><Relationship Id="rId9" Type="http://schemas.openxmlformats.org/officeDocument/2006/relationships/tags" Target="../tags/tag9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3.xml" /><Relationship Id="rId10" Type="http://schemas.openxmlformats.org/officeDocument/2006/relationships/tags" Target="../tags/tag99.xml" /><Relationship Id="rId11" Type="http://schemas.openxmlformats.org/officeDocument/2006/relationships/tags" Target="../tags/tag100.xml" /><Relationship Id="rId12" Type="http://schemas.openxmlformats.org/officeDocument/2006/relationships/tags" Target="../tags/tag101.xml" /><Relationship Id="rId13" Type="http://schemas.openxmlformats.org/officeDocument/2006/relationships/tags" Target="../tags/tag102.xml" /><Relationship Id="rId14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94.xml" /><Relationship Id="rId4" Type="http://schemas.openxmlformats.org/officeDocument/2006/relationships/tags" Target="../tags/tag95.xml" /><Relationship Id="rId5" Type="http://schemas.openxmlformats.org/officeDocument/2006/relationships/image" Target="../media/image2.png" /><Relationship Id="rId6" Type="http://schemas.openxmlformats.org/officeDocument/2006/relationships/tags" Target="../tags/tag96.xml" /><Relationship Id="rId7" Type="http://schemas.openxmlformats.org/officeDocument/2006/relationships/image" Target="../media/image3.png" /><Relationship Id="rId8" Type="http://schemas.openxmlformats.org/officeDocument/2006/relationships/tags" Target="../tags/tag97.xml" /><Relationship Id="rId9" Type="http://schemas.openxmlformats.org/officeDocument/2006/relationships/tags" Target="../tags/tag98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CAEF5A-8FC2-4E95-9F86-93D503A4B6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6CFBF9-CFED-4547-864A-CFA747575E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EB2CE0-C8CE-4790-ADDE-DB8FB67832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9ABD99-B7D5-42AF-B31C-14020F6D73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CADD28A-F92D-4DB5-8117-EFC2F842D6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4B11ECA-6ED7-4BDD-8399-070C3E2C3E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6B50C72-DEB6-4CB5-B33C-4DD04D8935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139E52-2F70-4280-8425-5AAC85E410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20BEA1-8FA7-4E1F-9042-A66BBE1967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82A222-F1AA-4027-876B-6E42867CE9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79C035-7CCD-450E-B266-0EF7D49170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>
            <a:alphaModFix amt="5000"/>
          </a:blip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>
            <a:avLst/>
          </a:prstGeom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>
            <a:avLst/>
          </a:prstGeom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wrap="square" lIns="0" tIns="0" rIns="0" bIns="0" rtlCol="0" anchor="ctr" anchorCtr="1">
            <a:normAutofit/>
          </a:bodyPr>
          <a:lstStyle>
            <a:lvl1pPr marL="0" marR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lvl="0" algn="ctr" font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>
            <a:avLst/>
          </a:prstGeom>
          <a:noFill/>
        </p:spPr>
        <p:txBody>
          <a:bodyPr wrap="square" lIns="144000" tIns="7200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0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>
            <a:avLst/>
          </a:prstGeom>
          <a:noFill/>
        </p:spPr>
        <p:txBody>
          <a:bodyPr wrap="square" lIns="7200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lv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>
            <a:alphaModFix amt="5000"/>
          </a:blip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5400" b="0" i="0" u="none" strike="noStrike" kern="1200" cap="none" spc="30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>
            <a:avLst/>
          </a:prstGeom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sz="4800" b="0" i="0" u="none" strike="noStrike" kern="1200" cap="none" spc="0" normalizeH="0" baseline="0" noProof="0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blurRad="279400" dist="203200" dir="8160000" algn="t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/>
              <a:ea typeface="汉仪粗圆简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209675" y="1985645"/>
            <a:ext cx="3362960" cy="3829050"/>
          </a:xfrm>
          <a:prstGeom prst="rect">
            <a:avLst/>
          </a:prstGeom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">
              <a:alphaModFix amt="5000"/>
            </a:blip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solidFill>
                <a:srgbClr val="FE7962"/>
              </a:solidFill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>
            <a:avLst/>
          </a:prstGeom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310640" y="945515"/>
            <a:ext cx="4047490" cy="5276215"/>
          </a:xfrm>
          <a:prstGeom prst="rect">
            <a:avLst/>
          </a:prstGeom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400" b="0" i="0" u="none" strike="noStrike" kern="1200" cap="none" spc="300" normalizeH="0" baseline="0" noProof="1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 algn="r"/>
            <a:r>
              <a:rPr err="1"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0" i="0" u="none" strike="noStrike" kern="1200" cap="none" spc="30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>
            <a:avLst/>
          </a:prstGeom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lum contrast="12000"/>
          </a:blip>
          <a:stretch>
            <a:fillRect/>
          </a:stretch>
        </p:blipFill>
        <p:spPr>
          <a:xfrm flipH="1">
            <a:off x="0" y="0"/>
            <a:ext cx="796290" cy="950595"/>
          </a:xfrm>
          <a:prstGeom prst="rect">
            <a:avLst/>
          </a:prstGeom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alphaModFix amt="13000"/>
            <a:lum contrast="18000"/>
          </a:blip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7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5" name=""/>
        <p:cNvGrpSpPr/>
        <p:nvPr/>
      </p:nvGrpSpPr>
      <p:grpSpPr>
        <a:xfrm>
          <a:off x="0" y="0"/>
          <a: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>
            <a:alphaModFix amt="5000"/>
          </a:blip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95350" y="1156970"/>
            <a:ext cx="4286885" cy="4338955"/>
          </a:xfrm>
          <a:prstGeom prst="rect">
            <a:avLst/>
          </a:prstGeom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>
            <a:avLst/>
          </a:prstGeom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>
            <a:avLst/>
          </a:prstGeom>
          <a:noFill/>
        </p:spPr>
        <p:txBody>
          <a:bodyPr wrap="square" lIns="7200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72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 algn="r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wrap="square" lIns="0" tIns="0" rIns="0" bIns="0" rtlCol="0" anchor="ctr" anchorCtr="1">
            <a:normAutofit/>
          </a:bodyPr>
          <a:lstStyle>
            <a:lvl1pPr marL="0" marR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lvl="0" algn="ctr" font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03.xml" /><Relationship Id="rId13" Type="http://schemas.openxmlformats.org/officeDocument/2006/relationships/image" Target="../media/image9.png" /><Relationship Id="rId14" Type="http://schemas.openxmlformats.org/officeDocument/2006/relationships/tags" Target="../tags/tag104.xml" /><Relationship Id="rId15" Type="http://schemas.openxmlformats.org/officeDocument/2006/relationships/tags" Target="../tags/tag105.xml" /><Relationship Id="rId16" Type="http://schemas.openxmlformats.org/officeDocument/2006/relationships/tags" Target="../tags/tag106.xml" /><Relationship Id="rId17" Type="http://schemas.openxmlformats.org/officeDocument/2006/relationships/tags" Target="../tags/tag107.xml" /><Relationship Id="rId18" Type="http://schemas.openxmlformats.org/officeDocument/2006/relationships/tags" Target="../tags/tag108.xml" /><Relationship Id="rId19" Type="http://schemas.openxmlformats.org/officeDocument/2006/relationships/tags" Target="../tags/tag109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10.xml" /><Relationship Id="rId21" Type="http://schemas.openxmlformats.org/officeDocument/2006/relationships/tags" Target="../tags/tag111.xml" /><Relationship Id="rId22" Type="http://schemas.openxmlformats.org/officeDocument/2006/relationships/tags" Target="../tags/tag112.xml" /><Relationship Id="rId23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汉仪粗圆简"/>
                <a:ea typeface="汉仪粗圆简"/>
                <a:cs typeface="汉仪粗圆简" panose="0201060000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汉仪粗圆简"/>
                <a:ea typeface="汉仪粗圆简"/>
                <a:cs typeface="汉仪粗圆简" panose="0201060000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汉仪粗圆简"/>
                <a:ea typeface="汉仪粗圆简"/>
                <a:cs typeface="汉仪粗圆简" panose="0201060000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L="449580" marR="0" lvl="1" indent="-231775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L="719455" marR="0" lvl="2" indent="-276225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 lang="zh-CN" altLang="en-US"/>
              <a:t>三级</a:t>
            </a:r>
            <a:endParaRPr lang="zh-CN" altLang="en-US"/>
          </a:p>
          <a:p>
            <a:pPr marL="987425" marR="0" lvl="3" indent="-262255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  <a:tabLst>
                <a:tab pos="899795"/>
              </a:tabLst>
            </a:pPr>
            <a:r>
              <a:rPr lang="zh-CN" altLang="en-US"/>
              <a:t>四级</a:t>
            </a:r>
            <a:endParaRPr lang="zh-CN" altLang="en-US"/>
          </a:p>
          <a:p>
            <a:pPr marL="1256030" marR="0" lvl="4" indent="-262255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2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9392" r:id="rId2"/>
    <p:sldLayoutId id="2147489393" r:id="rId3"/>
    <p:sldLayoutId id="2147489394" r:id="rId4"/>
    <p:sldLayoutId id="2147489395" r:id="rId5"/>
    <p:sldLayoutId id="2147489396" r:id="rId6"/>
    <p:sldLayoutId id="2147489397" r:id="rId7"/>
    <p:sldLayoutId id="2147489398" r:id="rId8"/>
    <p:sldLayoutId id="2147489399" r:id="rId9"/>
    <p:sldLayoutId id="2147489400" r:id="rId10"/>
    <p:sldLayoutId id="2147489401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tags" Target="../tags/tag11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5.xml" /><Relationship Id="rId11" Type="http://schemas.openxmlformats.org/officeDocument/2006/relationships/tags" Target="../tags/tag126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14" Type="http://schemas.openxmlformats.org/officeDocument/2006/relationships/tags" Target="../tags/tag129.xml" /><Relationship Id="rId15" Type="http://schemas.openxmlformats.org/officeDocument/2006/relationships/tags" Target="../tags/tag130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ags" Target="../tags/tag121.xml" /><Relationship Id="rId7" Type="http://schemas.openxmlformats.org/officeDocument/2006/relationships/tags" Target="../tags/tag122.xml" /><Relationship Id="rId8" Type="http://schemas.openxmlformats.org/officeDocument/2006/relationships/tags" Target="../tags/tag123.xml" /><Relationship Id="rId9" Type="http://schemas.openxmlformats.org/officeDocument/2006/relationships/tags" Target="../tags/tag12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7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Relationship Id="rId8" Type="http://schemas.openxmlformats.org/officeDocument/2006/relationships/tags" Target="../tags/tag143.xml" /><Relationship Id="rId9" Type="http://schemas.openxmlformats.org/officeDocument/2006/relationships/tags" Target="../tags/tag14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153.xml" /><Relationship Id="rId11" Type="http://schemas.openxmlformats.org/officeDocument/2006/relationships/tags" Target="../tags/tag154.xml" /><Relationship Id="rId12" Type="http://schemas.openxmlformats.org/officeDocument/2006/relationships/tags" Target="../tags/tag155.xml" /><Relationship Id="rId13" Type="http://schemas.openxmlformats.org/officeDocument/2006/relationships/tags" Target="../tags/tag156.xml" /><Relationship Id="rId14" Type="http://schemas.openxmlformats.org/officeDocument/2006/relationships/tags" Target="../tags/tag157.xml" /><Relationship Id="rId15" Type="http://schemas.openxmlformats.org/officeDocument/2006/relationships/tags" Target="../tags/tag158.xml" /><Relationship Id="rId16" Type="http://schemas.openxmlformats.org/officeDocument/2006/relationships/tags" Target="../tags/tag159.xml" /><Relationship Id="rId17" Type="http://schemas.openxmlformats.org/officeDocument/2006/relationships/tags" Target="../tags/tag160.xml" /><Relationship Id="rId18" Type="http://schemas.openxmlformats.org/officeDocument/2006/relationships/tags" Target="../tags/tag161.xml" /><Relationship Id="rId19" Type="http://schemas.openxmlformats.org/officeDocument/2006/relationships/tags" Target="../tags/tag162.xml" /><Relationship Id="rId2" Type="http://schemas.openxmlformats.org/officeDocument/2006/relationships/tags" Target="../tags/tag145.xml" /><Relationship Id="rId20" Type="http://schemas.openxmlformats.org/officeDocument/2006/relationships/tags" Target="../tags/tag163.xml" /><Relationship Id="rId21" Type="http://schemas.openxmlformats.org/officeDocument/2006/relationships/tags" Target="../tags/tag164.xml" /><Relationship Id="rId22" Type="http://schemas.openxmlformats.org/officeDocument/2006/relationships/tags" Target="../tags/tag165.xml" /><Relationship Id="rId23" Type="http://schemas.openxmlformats.org/officeDocument/2006/relationships/tags" Target="../tags/tag166.xml" /><Relationship Id="rId24" Type="http://schemas.openxmlformats.org/officeDocument/2006/relationships/tags" Target="../tags/tag167.xml" /><Relationship Id="rId25" Type="http://schemas.openxmlformats.org/officeDocument/2006/relationships/tags" Target="../tags/tag168.xml" /><Relationship Id="rId26" Type="http://schemas.openxmlformats.org/officeDocument/2006/relationships/tags" Target="../tags/tag169.xml" /><Relationship Id="rId27" Type="http://schemas.openxmlformats.org/officeDocument/2006/relationships/tags" Target="../tags/tag170.xml" /><Relationship Id="rId28" Type="http://schemas.openxmlformats.org/officeDocument/2006/relationships/tags" Target="../tags/tag171.xml" /><Relationship Id="rId29" Type="http://schemas.openxmlformats.org/officeDocument/2006/relationships/tags" Target="../tags/tag172.xml" /><Relationship Id="rId3" Type="http://schemas.openxmlformats.org/officeDocument/2006/relationships/tags" Target="../tags/tag146.xml" /><Relationship Id="rId30" Type="http://schemas.openxmlformats.org/officeDocument/2006/relationships/tags" Target="../tags/tag173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tags" Target="../tags/tag150.xml" /><Relationship Id="rId8" Type="http://schemas.openxmlformats.org/officeDocument/2006/relationships/tags" Target="../tags/tag151.xml" /><Relationship Id="rId9" Type="http://schemas.openxmlformats.org/officeDocument/2006/relationships/tags" Target="../tags/tag15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174.xml" /><Relationship Id="rId3" Type="http://schemas.openxmlformats.org/officeDocument/2006/relationships/tags" Target="../tags/tag175.xml" /><Relationship Id="rId4" Type="http://schemas.openxmlformats.org/officeDocument/2006/relationships/tags" Target="../tags/tag17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185.xml" /><Relationship Id="rId11" Type="http://schemas.openxmlformats.org/officeDocument/2006/relationships/tags" Target="../tags/tag186.xml" /><Relationship Id="rId12" Type="http://schemas.openxmlformats.org/officeDocument/2006/relationships/tags" Target="../tags/tag187.xml" /><Relationship Id="rId13" Type="http://schemas.openxmlformats.org/officeDocument/2006/relationships/tags" Target="../tags/tag188.xml" /><Relationship Id="rId2" Type="http://schemas.openxmlformats.org/officeDocument/2006/relationships/tags" Target="../tags/tag177.xml" /><Relationship Id="rId3" Type="http://schemas.openxmlformats.org/officeDocument/2006/relationships/tags" Target="../tags/tag178.xml" /><Relationship Id="rId4" Type="http://schemas.openxmlformats.org/officeDocument/2006/relationships/tags" Target="../tags/tag179.xml" /><Relationship Id="rId5" Type="http://schemas.openxmlformats.org/officeDocument/2006/relationships/tags" Target="../tags/tag180.xml" /><Relationship Id="rId6" Type="http://schemas.openxmlformats.org/officeDocument/2006/relationships/tags" Target="../tags/tag181.xml" /><Relationship Id="rId7" Type="http://schemas.openxmlformats.org/officeDocument/2006/relationships/tags" Target="../tags/tag182.xml" /><Relationship Id="rId8" Type="http://schemas.openxmlformats.org/officeDocument/2006/relationships/tags" Target="../tags/tag183.xml" /><Relationship Id="rId9" Type="http://schemas.openxmlformats.org/officeDocument/2006/relationships/tags" Target="../tags/tag18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197.xml" /><Relationship Id="rId11" Type="http://schemas.openxmlformats.org/officeDocument/2006/relationships/tags" Target="../tags/tag198.xml" /><Relationship Id="rId12" Type="http://schemas.openxmlformats.org/officeDocument/2006/relationships/tags" Target="../tags/tag199.xml" /><Relationship Id="rId13" Type="http://schemas.openxmlformats.org/officeDocument/2006/relationships/tags" Target="../tags/tag200.xml" /><Relationship Id="rId14" Type="http://schemas.openxmlformats.org/officeDocument/2006/relationships/tags" Target="../tags/tag201.xml" /><Relationship Id="rId15" Type="http://schemas.openxmlformats.org/officeDocument/2006/relationships/tags" Target="../tags/tag202.xml" /><Relationship Id="rId2" Type="http://schemas.openxmlformats.org/officeDocument/2006/relationships/tags" Target="../tags/tag189.xml" /><Relationship Id="rId3" Type="http://schemas.openxmlformats.org/officeDocument/2006/relationships/tags" Target="../tags/tag190.xml" /><Relationship Id="rId4" Type="http://schemas.openxmlformats.org/officeDocument/2006/relationships/tags" Target="../tags/tag191.xml" /><Relationship Id="rId5" Type="http://schemas.openxmlformats.org/officeDocument/2006/relationships/tags" Target="../tags/tag192.xml" /><Relationship Id="rId6" Type="http://schemas.openxmlformats.org/officeDocument/2006/relationships/tags" Target="../tags/tag193.xml" /><Relationship Id="rId7" Type="http://schemas.openxmlformats.org/officeDocument/2006/relationships/tags" Target="../tags/tag194.xml" /><Relationship Id="rId8" Type="http://schemas.openxmlformats.org/officeDocument/2006/relationships/tags" Target="../tags/tag195.xml" /><Relationship Id="rId9" Type="http://schemas.openxmlformats.org/officeDocument/2006/relationships/tags" Target="../tags/tag19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211.xml" /><Relationship Id="rId11" Type="http://schemas.openxmlformats.org/officeDocument/2006/relationships/tags" Target="../tags/tag212.xml" /><Relationship Id="rId12" Type="http://schemas.openxmlformats.org/officeDocument/2006/relationships/tags" Target="../tags/tag213.xml" /><Relationship Id="rId13" Type="http://schemas.openxmlformats.org/officeDocument/2006/relationships/tags" Target="../tags/tag214.xml" /><Relationship Id="rId2" Type="http://schemas.openxmlformats.org/officeDocument/2006/relationships/tags" Target="../tags/tag203.xml" /><Relationship Id="rId3" Type="http://schemas.openxmlformats.org/officeDocument/2006/relationships/tags" Target="../tags/tag204.xml" /><Relationship Id="rId4" Type="http://schemas.openxmlformats.org/officeDocument/2006/relationships/tags" Target="../tags/tag205.xml" /><Relationship Id="rId5" Type="http://schemas.openxmlformats.org/officeDocument/2006/relationships/tags" Target="../tags/tag206.xml" /><Relationship Id="rId6" Type="http://schemas.openxmlformats.org/officeDocument/2006/relationships/tags" Target="../tags/tag207.xml" /><Relationship Id="rId7" Type="http://schemas.openxmlformats.org/officeDocument/2006/relationships/tags" Target="../tags/tag208.xml" /><Relationship Id="rId8" Type="http://schemas.openxmlformats.org/officeDocument/2006/relationships/tags" Target="../tags/tag209.xml" /><Relationship Id="rId9" Type="http://schemas.openxmlformats.org/officeDocument/2006/relationships/tags" Target="../tags/tag21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15.xml" /><Relationship Id="rId3" Type="http://schemas.openxmlformats.org/officeDocument/2006/relationships/tags" Target="../tags/tag216.xml" /><Relationship Id="rId4" Type="http://schemas.openxmlformats.org/officeDocument/2006/relationships/tags" Target="../tags/tag21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226.xml" /><Relationship Id="rId11" Type="http://schemas.openxmlformats.org/officeDocument/2006/relationships/tags" Target="../tags/tag227.xml" /><Relationship Id="rId12" Type="http://schemas.openxmlformats.org/officeDocument/2006/relationships/tags" Target="../tags/tag228.xml" /><Relationship Id="rId13" Type="http://schemas.openxmlformats.org/officeDocument/2006/relationships/tags" Target="../tags/tag229.xml" /><Relationship Id="rId14" Type="http://schemas.openxmlformats.org/officeDocument/2006/relationships/tags" Target="../tags/tag230.xml" /><Relationship Id="rId15" Type="http://schemas.openxmlformats.org/officeDocument/2006/relationships/tags" Target="../tags/tag231.xml" /><Relationship Id="rId16" Type="http://schemas.openxmlformats.org/officeDocument/2006/relationships/tags" Target="../tags/tag232.xml" /><Relationship Id="rId17" Type="http://schemas.openxmlformats.org/officeDocument/2006/relationships/tags" Target="../tags/tag233.xml" /><Relationship Id="rId18" Type="http://schemas.openxmlformats.org/officeDocument/2006/relationships/tags" Target="../tags/tag234.xml" /><Relationship Id="rId19" Type="http://schemas.openxmlformats.org/officeDocument/2006/relationships/tags" Target="../tags/tag235.xml" /><Relationship Id="rId2" Type="http://schemas.openxmlformats.org/officeDocument/2006/relationships/tags" Target="../tags/tag218.xml" /><Relationship Id="rId20" Type="http://schemas.openxmlformats.org/officeDocument/2006/relationships/tags" Target="../tags/tag236.xml" /><Relationship Id="rId21" Type="http://schemas.openxmlformats.org/officeDocument/2006/relationships/tags" Target="../tags/tag237.xml" /><Relationship Id="rId22" Type="http://schemas.openxmlformats.org/officeDocument/2006/relationships/tags" Target="../tags/tag238.xml" /><Relationship Id="rId23" Type="http://schemas.openxmlformats.org/officeDocument/2006/relationships/tags" Target="../tags/tag239.xml" /><Relationship Id="rId24" Type="http://schemas.openxmlformats.org/officeDocument/2006/relationships/tags" Target="../tags/tag240.xml" /><Relationship Id="rId25" Type="http://schemas.openxmlformats.org/officeDocument/2006/relationships/tags" Target="../tags/tag241.xml" /><Relationship Id="rId26" Type="http://schemas.openxmlformats.org/officeDocument/2006/relationships/tags" Target="../tags/tag242.xml" /><Relationship Id="rId27" Type="http://schemas.openxmlformats.org/officeDocument/2006/relationships/tags" Target="../tags/tag243.xml" /><Relationship Id="rId28" Type="http://schemas.openxmlformats.org/officeDocument/2006/relationships/tags" Target="../tags/tag244.xml" /><Relationship Id="rId29" Type="http://schemas.openxmlformats.org/officeDocument/2006/relationships/tags" Target="../tags/tag245.xml" /><Relationship Id="rId3" Type="http://schemas.openxmlformats.org/officeDocument/2006/relationships/tags" Target="../tags/tag219.xml" /><Relationship Id="rId30" Type="http://schemas.openxmlformats.org/officeDocument/2006/relationships/tags" Target="../tags/tag246.xml" /><Relationship Id="rId4" Type="http://schemas.openxmlformats.org/officeDocument/2006/relationships/tags" Target="../tags/tag220.xml" /><Relationship Id="rId5" Type="http://schemas.openxmlformats.org/officeDocument/2006/relationships/tags" Target="../tags/tag221.xml" /><Relationship Id="rId6" Type="http://schemas.openxmlformats.org/officeDocument/2006/relationships/tags" Target="../tags/tag222.xml" /><Relationship Id="rId7" Type="http://schemas.openxmlformats.org/officeDocument/2006/relationships/tags" Target="../tags/tag223.xml" /><Relationship Id="rId8" Type="http://schemas.openxmlformats.org/officeDocument/2006/relationships/tags" Target="../tags/tag224.xml" /><Relationship Id="rId9" Type="http://schemas.openxmlformats.org/officeDocument/2006/relationships/tags" Target="../tags/tag225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255.xml" /><Relationship Id="rId11" Type="http://schemas.openxmlformats.org/officeDocument/2006/relationships/tags" Target="../tags/tag256.xml" /><Relationship Id="rId12" Type="http://schemas.openxmlformats.org/officeDocument/2006/relationships/tags" Target="../tags/tag257.xml" /><Relationship Id="rId13" Type="http://schemas.openxmlformats.org/officeDocument/2006/relationships/tags" Target="../tags/tag258.xml" /><Relationship Id="rId14" Type="http://schemas.openxmlformats.org/officeDocument/2006/relationships/tags" Target="../tags/tag259.xml" /><Relationship Id="rId15" Type="http://schemas.openxmlformats.org/officeDocument/2006/relationships/tags" Target="../tags/tag260.xml" /><Relationship Id="rId16" Type="http://schemas.openxmlformats.org/officeDocument/2006/relationships/tags" Target="../tags/tag261.xml" /><Relationship Id="rId2" Type="http://schemas.openxmlformats.org/officeDocument/2006/relationships/tags" Target="../tags/tag247.xml" /><Relationship Id="rId3" Type="http://schemas.openxmlformats.org/officeDocument/2006/relationships/tags" Target="../tags/tag248.xml" /><Relationship Id="rId4" Type="http://schemas.openxmlformats.org/officeDocument/2006/relationships/tags" Target="../tags/tag249.xml" /><Relationship Id="rId5" Type="http://schemas.openxmlformats.org/officeDocument/2006/relationships/tags" Target="../tags/tag250.xml" /><Relationship Id="rId6" Type="http://schemas.openxmlformats.org/officeDocument/2006/relationships/tags" Target="../tags/tag251.xml" /><Relationship Id="rId7" Type="http://schemas.openxmlformats.org/officeDocument/2006/relationships/tags" Target="../tags/tag252.xml" /><Relationship Id="rId8" Type="http://schemas.openxmlformats.org/officeDocument/2006/relationships/tags" Target="../tags/tag253.xml" /><Relationship Id="rId9" Type="http://schemas.openxmlformats.org/officeDocument/2006/relationships/tags" Target="../tags/tag254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62.xml" /><Relationship Id="rId3" Type="http://schemas.openxmlformats.org/officeDocument/2006/relationships/tags" Target="../tags/tag263.xml" /><Relationship Id="rId4" Type="http://schemas.openxmlformats.org/officeDocument/2006/relationships/tags" Target="../tags/tag264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8031066142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汇报人：PPT</a:t>
            </a:r>
            <a:endParaRPr lang="zh-CN" altLang="en-US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添加副标题</a:t>
            </a:r>
            <a:endParaRPr lang="zh-CN" altLang="en-US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《兽医学实验》PPT课件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</a:xfrm>
      </p:grpSpPr>
      <p:sp>
        <p:nvSpPr>
          <p:cNvPr id="1048844" name="标题 5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46" name="序号"/>
          <p:cNvSpPr txBox="1"/>
          <p:nvPr>
            <p:custDataLst>
              <p:tags r:id="rId3"/>
            </p:custDataLst>
          </p:nvPr>
        </p:nvSpPr>
        <p:spPr>
          <a:xfrm>
            <a:off x="5111115" y="1776095"/>
            <a:ext cx="280543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4"/>
            </p:custDataLst>
          </p:nvPr>
        </p:nvSpPr>
        <p:spPr>
          <a:xfrm>
            <a:off x="5111115" y="2194560"/>
            <a:ext cx="3052445" cy="94551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添加目录标题</a:t>
            </a:r>
            <a:endParaRPr lang="zh-CN" altLang="en-US" sz="28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5"/>
            </p:custDataLst>
          </p:nvPr>
        </p:nvSpPr>
        <p:spPr>
          <a:xfrm>
            <a:off x="8554085" y="1776095"/>
            <a:ext cx="280543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6"/>
            </p:custDataLst>
          </p:nvPr>
        </p:nvSpPr>
        <p:spPr>
          <a:xfrm>
            <a:off x="8554085" y="2194560"/>
            <a:ext cx="3052445" cy="94551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课件概述</a:t>
            </a:r>
            <a:endParaRPr lang="zh-CN" altLang="en-US" sz="28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7"/>
            </p:custDataLst>
          </p:nvPr>
        </p:nvSpPr>
        <p:spPr>
          <a:xfrm>
            <a:off x="5111115" y="3225165"/>
            <a:ext cx="280543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8"/>
            </p:custDataLst>
          </p:nvPr>
        </p:nvSpPr>
        <p:spPr>
          <a:xfrm>
            <a:off x="5111115" y="3643630"/>
            <a:ext cx="3052445" cy="94551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兽医学实验基础知识</a:t>
            </a:r>
            <a:endParaRPr lang="zh-CN" altLang="en-US" sz="28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9"/>
            </p:custDataLst>
          </p:nvPr>
        </p:nvSpPr>
        <p:spPr>
          <a:xfrm>
            <a:off x="8554085" y="3225165"/>
            <a:ext cx="280543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10"/>
            </p:custDataLst>
          </p:nvPr>
        </p:nvSpPr>
        <p:spPr>
          <a:xfrm>
            <a:off x="8554085" y="3643630"/>
            <a:ext cx="3052445" cy="94551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兽医学实验基本技术</a:t>
            </a:r>
            <a:endParaRPr lang="zh-CN" altLang="en-US" sz="28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1"/>
            </p:custDataLst>
          </p:nvPr>
        </p:nvSpPr>
        <p:spPr>
          <a:xfrm>
            <a:off x="5140325" y="4752975"/>
            <a:ext cx="280543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2"/>
            </p:custDataLst>
          </p:nvPr>
        </p:nvSpPr>
        <p:spPr>
          <a:xfrm>
            <a:off x="5140325" y="5171440"/>
            <a:ext cx="3052445" cy="94551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常见兽医学实验项目</a:t>
            </a:r>
            <a:endParaRPr lang="zh-CN" altLang="en-US" sz="28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6" name="序号"/>
          <p:cNvSpPr txBox="1"/>
          <p:nvPr>
            <p:custDataLst>
              <p:tags r:id="rId13"/>
            </p:custDataLst>
          </p:nvPr>
        </p:nvSpPr>
        <p:spPr>
          <a:xfrm>
            <a:off x="8583295" y="4752975"/>
            <a:ext cx="280543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Six</a:t>
            </a:r>
            <a:endParaRPr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14"/>
            </p:custDataLst>
          </p:nvPr>
        </p:nvSpPr>
        <p:spPr>
          <a:xfrm>
            <a:off x="8583295" y="5171440"/>
            <a:ext cx="3052445" cy="94551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实验数据分析与报告撰写</a:t>
            </a:r>
            <a:endParaRPr lang="zh-CN" altLang="en-US" sz="28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</a:xfrm>
      </p:grpSpPr>
      <p:sp>
        <p:nvSpPr>
          <p:cNvPr id="104891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accent1"/>
        </a:solidFill>
        <a:effectLst/>
      </p:bgPr>
    </p:bg>
    <p:spTree>
      <p:nvGrpSpPr>
        <p:cNvPr id="79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8976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课件概述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9" name=""/>
        <p:cNvGrpSpPr/>
        <p:nvPr/>
      </p:nvGrpSpPr>
      <p:grpSpPr>
        <a:xfrm>
          <a:off x="0" y="0"/>
          <a:ext cx="0" cy="0"/>
        </a:xfrm>
      </p:grpSpPr>
      <p:sp>
        <p:nvSpPr>
          <p:cNvPr id="1049078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课件简介</a:t>
            </a:r>
            <a:endParaRPr lang="zh-CN" altLang="en-US"/>
          </a:p>
        </p:txBody>
      </p:sp>
      <p:sp>
        <p:nvSpPr>
          <p:cNvPr id="1049080" name="五边形 30"/>
          <p:cNvSpPr/>
          <p:nvPr>
            <p:custDataLst>
              <p:tags r:id="rId2"/>
            </p:custDataLst>
          </p:nvPr>
        </p:nvSpPr>
        <p:spPr>
          <a:xfrm>
            <a:off x="654755" y="336559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82" name="燕尾形 36"/>
          <p:cNvSpPr/>
          <p:nvPr>
            <p:custDataLst>
              <p:tags r:id="rId3"/>
            </p:custDataLst>
          </p:nvPr>
        </p:nvSpPr>
        <p:spPr>
          <a:xfrm>
            <a:off x="3266847" y="336559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84" name="燕尾形 37"/>
          <p:cNvSpPr/>
          <p:nvPr>
            <p:custDataLst>
              <p:tags r:id="rId4"/>
            </p:custDataLst>
          </p:nvPr>
        </p:nvSpPr>
        <p:spPr>
          <a:xfrm>
            <a:off x="8491031" y="336559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86" name="燕尾形 38"/>
          <p:cNvSpPr/>
          <p:nvPr>
            <p:custDataLst>
              <p:tags r:id="rId5"/>
            </p:custDataLst>
          </p:nvPr>
        </p:nvSpPr>
        <p:spPr>
          <a:xfrm>
            <a:off x="5878939" y="336559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88" name="文本框 3"/>
          <p:cNvSpPr txBox="1"/>
          <p:nvPr>
            <p:custDataLst>
              <p:tags r:id="rId6"/>
            </p:custDataLst>
          </p:nvPr>
        </p:nvSpPr>
        <p:spPr>
          <a:xfrm>
            <a:off x="3206039" y="479942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适用对象：兽医专业学生、教师及相关从业人员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0" name="文本框 6"/>
          <p:cNvSpPr txBox="1"/>
          <p:nvPr>
            <p:custDataLst>
              <p:tags r:id="rId7"/>
            </p:custDataLst>
          </p:nvPr>
        </p:nvSpPr>
        <p:spPr>
          <a:xfrm>
            <a:off x="654755" y="171233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课件名称：《兽医学实验》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2" name="文本框 7"/>
          <p:cNvSpPr txBox="1"/>
          <p:nvPr>
            <p:custDataLst>
              <p:tags r:id="rId8"/>
            </p:custDataLst>
          </p:nvPr>
        </p:nvSpPr>
        <p:spPr>
          <a:xfrm>
            <a:off x="5877177" y="171233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课件内容：涵盖兽医学实验的基本原理、方法和技术，包括实验设计、实验操作、实验结果分析等方面的内容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4" name="文本框 8"/>
          <p:cNvSpPr txBox="1"/>
          <p:nvPr>
            <p:custDataLst>
              <p:tags r:id="rId9"/>
            </p:custDataLst>
          </p:nvPr>
        </p:nvSpPr>
        <p:spPr>
          <a:xfrm>
            <a:off x="8488387" y="479942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课件特点：注重实践操作，结合实际案例，提供丰富的实验素材和参考资料，方便学生和教师学习和教学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7" name=""/>
        <p:cNvGrpSpPr/>
        <p:nvPr/>
      </p:nvGrpSpPr>
      <p:grpSpPr>
        <a:xfrm>
          <a:off x="0" y="0"/>
          <a:ext cx="0" cy="0"/>
        </a:xfrm>
      </p:grpSpPr>
      <p:sp>
        <p:nvSpPr>
          <p:cNvPr id="1049140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课件目标</a:t>
            </a:r>
            <a:endParaRPr lang="zh-CN" altLang="en-US"/>
          </a:p>
        </p:txBody>
      </p:sp>
      <p:sp>
        <p:nvSpPr>
          <p:cNvPr id="1049142" name="椭圆 262"/>
          <p:cNvSpPr/>
          <p:nvPr>
            <p:custDataLst>
              <p:tags r:id="rId2"/>
            </p:custDataLst>
          </p:nvPr>
        </p:nvSpPr>
        <p:spPr>
          <a:xfrm>
            <a:off x="2460516" y="419466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4" name="椭圆 263"/>
          <p:cNvSpPr/>
          <p:nvPr>
            <p:custDataLst>
              <p:tags r:id="rId3"/>
            </p:custDataLst>
          </p:nvPr>
        </p:nvSpPr>
        <p:spPr>
          <a:xfrm>
            <a:off x="3312747" y="427504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6" name="椭圆 264"/>
          <p:cNvSpPr/>
          <p:nvPr>
            <p:custDataLst>
              <p:tags r:id="rId4"/>
            </p:custDataLst>
          </p:nvPr>
        </p:nvSpPr>
        <p:spPr>
          <a:xfrm>
            <a:off x="4110733" y="451163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8" name="椭圆 265"/>
          <p:cNvSpPr/>
          <p:nvPr>
            <p:custDataLst>
              <p:tags r:id="rId5"/>
            </p:custDataLst>
          </p:nvPr>
        </p:nvSpPr>
        <p:spPr>
          <a:xfrm>
            <a:off x="4785197" y="471161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0" name="椭圆 266"/>
          <p:cNvSpPr/>
          <p:nvPr>
            <p:custDataLst>
              <p:tags r:id="rId6"/>
            </p:custDataLst>
          </p:nvPr>
        </p:nvSpPr>
        <p:spPr>
          <a:xfrm>
            <a:off x="5476654" y="491618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916042" y="484167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2" name="椭圆 268"/>
          <p:cNvSpPr/>
          <p:nvPr>
            <p:custDataLst>
              <p:tags r:id="rId8"/>
            </p:custDataLst>
          </p:nvPr>
        </p:nvSpPr>
        <p:spPr>
          <a:xfrm flipV="1">
            <a:off x="2824544" y="465541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4" name="椭圆 269"/>
          <p:cNvSpPr/>
          <p:nvPr>
            <p:custDataLst>
              <p:tags r:id="rId9"/>
            </p:custDataLst>
          </p:nvPr>
        </p:nvSpPr>
        <p:spPr>
          <a:xfrm flipV="1">
            <a:off x="2866372" y="469789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6" name="椭圆 270"/>
          <p:cNvSpPr/>
          <p:nvPr>
            <p:custDataLst>
              <p:tags r:id="rId10"/>
            </p:custDataLst>
          </p:nvPr>
        </p:nvSpPr>
        <p:spPr>
          <a:xfrm flipV="1">
            <a:off x="7833359" y="3841089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86297" y="395611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8" name="椭圆 272"/>
          <p:cNvSpPr/>
          <p:nvPr>
            <p:custDataLst>
              <p:tags r:id="rId12"/>
            </p:custDataLst>
          </p:nvPr>
        </p:nvSpPr>
        <p:spPr>
          <a:xfrm flipV="1">
            <a:off x="4056488" y="371560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49286" y="413518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77194" y="382279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0" name="椭圆 275"/>
          <p:cNvSpPr/>
          <p:nvPr>
            <p:custDataLst>
              <p:tags r:id="rId15"/>
            </p:custDataLst>
          </p:nvPr>
        </p:nvSpPr>
        <p:spPr>
          <a:xfrm flipV="1">
            <a:off x="7085697" y="363652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2" name="椭圆 276"/>
          <p:cNvSpPr/>
          <p:nvPr>
            <p:custDataLst>
              <p:tags r:id="rId16"/>
            </p:custDataLst>
          </p:nvPr>
        </p:nvSpPr>
        <p:spPr>
          <a:xfrm flipV="1">
            <a:off x="7127524" y="367900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4" name="椭圆 277"/>
          <p:cNvSpPr/>
          <p:nvPr>
            <p:custDataLst>
              <p:tags r:id="rId17"/>
            </p:custDataLst>
          </p:nvPr>
        </p:nvSpPr>
        <p:spPr>
          <a:xfrm flipV="1">
            <a:off x="3804871" y="449725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57809" y="461228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6" name="椭圆 279"/>
          <p:cNvSpPr/>
          <p:nvPr>
            <p:custDataLst>
              <p:tags r:id="rId19"/>
            </p:custDataLst>
          </p:nvPr>
        </p:nvSpPr>
        <p:spPr>
          <a:xfrm flipV="1">
            <a:off x="8575793" y="473318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706503" y="5025977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8" name="椭圆 281"/>
          <p:cNvSpPr/>
          <p:nvPr>
            <p:custDataLst>
              <p:tags r:id="rId21"/>
            </p:custDataLst>
          </p:nvPr>
        </p:nvSpPr>
        <p:spPr>
          <a:xfrm flipV="1">
            <a:off x="4995641" y="504493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6414" y="542399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0" name="图形 15"/>
          <p:cNvSpPr/>
          <p:nvPr>
            <p:custDataLst>
              <p:tags r:id="rId23"/>
            </p:custDataLst>
          </p:nvPr>
        </p:nvSpPr>
        <p:spPr>
          <a:xfrm>
            <a:off x="5062957" y="511486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72" name="图形 19"/>
          <p:cNvSpPr/>
          <p:nvPr>
            <p:custDataLst>
              <p:tags r:id="rId24"/>
            </p:custDataLst>
          </p:nvPr>
        </p:nvSpPr>
        <p:spPr>
          <a:xfrm>
            <a:off x="8643763" y="480703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74" name="图形 27"/>
          <p:cNvSpPr/>
          <p:nvPr>
            <p:custDataLst>
              <p:tags r:id="rId25"/>
            </p:custDataLst>
          </p:nvPr>
        </p:nvSpPr>
        <p:spPr>
          <a:xfrm>
            <a:off x="4159749" y="383978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76" name="任意多边形: 形状 286"/>
          <p:cNvSpPr/>
          <p:nvPr>
            <p:custDataLst>
              <p:tags r:id="rId26"/>
            </p:custDataLst>
          </p:nvPr>
        </p:nvSpPr>
        <p:spPr>
          <a:xfrm>
            <a:off x="5467505" y="378880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78" name="正文"/>
          <p:cNvSpPr txBox="1"/>
          <p:nvPr>
            <p:custDataLst>
              <p:tags r:id="rId27"/>
            </p:custDataLst>
          </p:nvPr>
        </p:nvSpPr>
        <p:spPr>
          <a:xfrm>
            <a:off x="654755" y="386135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掌握兽医学的基本理论和实验技能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正文"/>
          <p:cNvSpPr txBox="1"/>
          <p:nvPr>
            <p:custDataLst>
              <p:tags r:id="rId28"/>
            </p:custDataLst>
          </p:nvPr>
        </p:nvSpPr>
        <p:spPr>
          <a:xfrm>
            <a:off x="9465930" y="386135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提高综合素质和职业素养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正文"/>
          <p:cNvSpPr txBox="1"/>
          <p:nvPr>
            <p:custDataLst>
              <p:tags r:id="rId29"/>
            </p:custDataLst>
          </p:nvPr>
        </p:nvSpPr>
        <p:spPr>
          <a:xfrm>
            <a:off x="7109878" y="173796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培养创新和实践能力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正文"/>
          <p:cNvSpPr txBox="1"/>
          <p:nvPr>
            <p:custDataLst>
              <p:tags r:id="rId30"/>
            </p:custDataLst>
          </p:nvPr>
        </p:nvSpPr>
        <p:spPr>
          <a:xfrm>
            <a:off x="3010806" y="173796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培养分析和解决问题的能力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5" name=""/>
        <p:cNvGrpSpPr/>
        <p:nvPr/>
      </p:nvGrpSpPr>
      <p:grpSpPr>
        <a:xfrm>
          <a:off x="0" y="0"/>
          <a:ext cx="0" cy="0"/>
        </a:xfrm>
      </p:grpSpPr>
      <p:sp>
        <p:nvSpPr>
          <p:cNvPr id="1049230" name="标题 1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适用对象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accent1"/>
        </a:solidFill>
        <a:effectLst/>
      </p:bgPr>
    </p:bg>
    <p:spTree>
      <p:nvGrpSpPr>
        <p:cNvPr id="123" name=""/>
        <p:cNvGrpSpPr/>
        <p:nvPr/>
      </p:nvGrpSpPr>
      <p:grpSpPr>
        <a:xfrm>
          <a:off x="0" y="0"/>
          <a:ext cx="0" cy="0"/>
        </a:xfrm>
      </p:grpSpPr>
      <p:sp>
        <p:nvSpPr>
          <p:cNvPr id="1049272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49274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兽医学实验基础知识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5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3" name=""/>
        <p:cNvGrpSpPr/>
        <p:nvPr/>
      </p:nvGrpSpPr>
      <p:grpSpPr>
        <a:xfrm>
          <a:off x="0" y="0"/>
          <a:ext cx="0" cy="0"/>
        </a:xfrm>
      </p:grpSpPr>
      <p:sp>
        <p:nvSpPr>
          <p:cNvPr id="1049376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实验动物选择</a:t>
            </a:r>
            <a:endParaRPr lang="zh-CN" altLang="en-US"/>
          </a:p>
        </p:txBody>
      </p:sp>
      <p:sp>
        <p:nvSpPr>
          <p:cNvPr id="1049378" name="矩形 5"/>
          <p:cNvSpPr/>
          <p:nvPr>
            <p:custDataLst>
              <p:tags r:id="rId2"/>
            </p:custDataLst>
          </p:nvPr>
        </p:nvSpPr>
        <p:spPr>
          <a:xfrm>
            <a:off x="654755" y="263653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80" name="矩形 10"/>
          <p:cNvSpPr/>
          <p:nvPr>
            <p:custDataLst>
              <p:tags r:id="rId3"/>
            </p:custDataLst>
          </p:nvPr>
        </p:nvSpPr>
        <p:spPr>
          <a:xfrm>
            <a:off x="1009361" y="263079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82" name="TextBox 2"/>
          <p:cNvSpPr txBox="1"/>
          <p:nvPr>
            <p:custDataLst>
              <p:tags r:id="rId4"/>
            </p:custDataLst>
          </p:nvPr>
        </p:nvSpPr>
        <p:spPr>
          <a:xfrm>
            <a:off x="809736" y="320989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实验动物的种类和特点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84" name="矩形 6"/>
          <p:cNvSpPr/>
          <p:nvPr>
            <p:custDataLst>
              <p:tags r:id="rId5"/>
            </p:custDataLst>
          </p:nvPr>
        </p:nvSpPr>
        <p:spPr>
          <a:xfrm>
            <a:off x="3453339" y="263653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86" name="矩形 11"/>
          <p:cNvSpPr/>
          <p:nvPr>
            <p:custDataLst>
              <p:tags r:id="rId6"/>
            </p:custDataLst>
          </p:nvPr>
        </p:nvSpPr>
        <p:spPr>
          <a:xfrm>
            <a:off x="3827079" y="263079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88" name="TextBox 2"/>
          <p:cNvSpPr txBox="1"/>
          <p:nvPr>
            <p:custDataLst>
              <p:tags r:id="rId7"/>
            </p:custDataLst>
          </p:nvPr>
        </p:nvSpPr>
        <p:spPr>
          <a:xfrm>
            <a:off x="3607682" y="320989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实验动物的选择原则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90" name="矩形 33"/>
          <p:cNvSpPr/>
          <p:nvPr>
            <p:custDataLst>
              <p:tags r:id="rId8"/>
            </p:custDataLst>
          </p:nvPr>
        </p:nvSpPr>
        <p:spPr>
          <a:xfrm>
            <a:off x="6247459" y="263653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92" name="矩形 37"/>
          <p:cNvSpPr/>
          <p:nvPr>
            <p:custDataLst>
              <p:tags r:id="rId9"/>
            </p:custDataLst>
          </p:nvPr>
        </p:nvSpPr>
        <p:spPr>
          <a:xfrm>
            <a:off x="6602065" y="263079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94" name="TextBox 2"/>
          <p:cNvSpPr txBox="1"/>
          <p:nvPr>
            <p:custDataLst>
              <p:tags r:id="rId10"/>
            </p:custDataLst>
          </p:nvPr>
        </p:nvSpPr>
        <p:spPr>
          <a:xfrm>
            <a:off x="6402440" y="320989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实验动物的饲养管理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96" name="矩形 34"/>
          <p:cNvSpPr/>
          <p:nvPr>
            <p:custDataLst>
              <p:tags r:id="rId11"/>
            </p:custDataLst>
          </p:nvPr>
        </p:nvSpPr>
        <p:spPr>
          <a:xfrm>
            <a:off x="9035839" y="263653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98" name="矩形 38"/>
          <p:cNvSpPr/>
          <p:nvPr>
            <p:custDataLst>
              <p:tags r:id="rId12"/>
            </p:custDataLst>
          </p:nvPr>
        </p:nvSpPr>
        <p:spPr>
          <a:xfrm>
            <a:off x="9409579" y="263079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00" name="TextBox 2"/>
          <p:cNvSpPr txBox="1"/>
          <p:nvPr>
            <p:custDataLst>
              <p:tags r:id="rId13"/>
            </p:custDataLst>
          </p:nvPr>
        </p:nvSpPr>
        <p:spPr>
          <a:xfrm>
            <a:off x="9190820" y="320989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实验动物的伦理问题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1" name=""/>
        <p:cNvGrpSpPr/>
        <p:nvPr/>
      </p:nvGrpSpPr>
      <p:grpSpPr>
        <a:xfrm>
          <a:off x="0" y="0"/>
          <a:ext cx="0" cy="0"/>
        </a:xfrm>
      </p:grpSpPr>
      <p:sp>
        <p:nvSpPr>
          <p:cNvPr id="1049446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实验动物饲养管理</a:t>
            </a:r>
            <a:endParaRPr lang="zh-CN" altLang="en-US"/>
          </a:p>
        </p:txBody>
      </p:sp>
      <p:sp>
        <p:nvSpPr>
          <p:cNvPr id="1049448" name="弧形 58"/>
          <p:cNvSpPr/>
          <p:nvPr>
            <p:custDataLst>
              <p:tags r:id="rId2"/>
            </p:custDataLst>
          </p:nvPr>
        </p:nvSpPr>
        <p:spPr>
          <a:xfrm>
            <a:off x="8154077" y="220745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0" name="弧形 57"/>
          <p:cNvSpPr/>
          <p:nvPr>
            <p:custDataLst>
              <p:tags r:id="rId3"/>
            </p:custDataLst>
          </p:nvPr>
        </p:nvSpPr>
        <p:spPr>
          <a:xfrm>
            <a:off x="654755" y="220745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2" name="椭圆 22"/>
          <p:cNvSpPr/>
          <p:nvPr>
            <p:custDataLst>
              <p:tags r:id="rId4"/>
            </p:custDataLst>
          </p:nvPr>
        </p:nvSpPr>
        <p:spPr>
          <a:xfrm>
            <a:off x="8495254" y="248301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4" name="椭圆 23"/>
          <p:cNvSpPr/>
          <p:nvPr>
            <p:custDataLst>
              <p:tags r:id="rId5"/>
            </p:custDataLst>
          </p:nvPr>
        </p:nvSpPr>
        <p:spPr>
          <a:xfrm>
            <a:off x="8881421" y="254112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6" name="正文"/>
          <p:cNvSpPr txBox="1"/>
          <p:nvPr>
            <p:custDataLst>
              <p:tags r:id="rId6"/>
            </p:custDataLst>
          </p:nvPr>
        </p:nvSpPr>
        <p:spPr>
          <a:xfrm>
            <a:off x="8947969" y="332564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实验动物健康监测与疾病预防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58" name="椭圆 24"/>
          <p:cNvSpPr/>
          <p:nvPr>
            <p:custDataLst>
              <p:tags r:id="rId7"/>
            </p:custDataLst>
          </p:nvPr>
        </p:nvSpPr>
        <p:spPr>
          <a:xfrm>
            <a:off x="6062965" y="248301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0" name="椭圆 25"/>
          <p:cNvSpPr/>
          <p:nvPr>
            <p:custDataLst>
              <p:tags r:id="rId8"/>
            </p:custDataLst>
          </p:nvPr>
        </p:nvSpPr>
        <p:spPr>
          <a:xfrm>
            <a:off x="6448195" y="254112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2" name="正文"/>
          <p:cNvSpPr txBox="1"/>
          <p:nvPr>
            <p:custDataLst>
              <p:tags r:id="rId9"/>
            </p:custDataLst>
          </p:nvPr>
        </p:nvSpPr>
        <p:spPr>
          <a:xfrm>
            <a:off x="6515680" y="332564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实验动物饲养管理规范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椭圆 7"/>
          <p:cNvSpPr/>
          <p:nvPr>
            <p:custDataLst>
              <p:tags r:id="rId10"/>
            </p:custDataLst>
          </p:nvPr>
        </p:nvSpPr>
        <p:spPr>
          <a:xfrm>
            <a:off x="3630677" y="248301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6" name="椭圆 9"/>
          <p:cNvSpPr/>
          <p:nvPr>
            <p:custDataLst>
              <p:tags r:id="rId11"/>
            </p:custDataLst>
          </p:nvPr>
        </p:nvSpPr>
        <p:spPr>
          <a:xfrm>
            <a:off x="4015906" y="254112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8" name="正文"/>
          <p:cNvSpPr txBox="1"/>
          <p:nvPr>
            <p:custDataLst>
              <p:tags r:id="rId12"/>
            </p:custDataLst>
          </p:nvPr>
        </p:nvSpPr>
        <p:spPr>
          <a:xfrm>
            <a:off x="4083392" y="332564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实验动物饲养环境要求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70" name="椭圆 5"/>
          <p:cNvSpPr/>
          <p:nvPr>
            <p:custDataLst>
              <p:tags r:id="rId13"/>
            </p:custDataLst>
          </p:nvPr>
        </p:nvSpPr>
        <p:spPr>
          <a:xfrm>
            <a:off x="921885" y="248301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72" name="椭圆 4"/>
          <p:cNvSpPr/>
          <p:nvPr>
            <p:custDataLst>
              <p:tags r:id="rId14"/>
            </p:custDataLst>
          </p:nvPr>
        </p:nvSpPr>
        <p:spPr>
          <a:xfrm>
            <a:off x="1307115" y="254112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74" name="正文"/>
          <p:cNvSpPr txBox="1"/>
          <p:nvPr>
            <p:custDataLst>
              <p:tags r:id="rId15"/>
            </p:custDataLst>
          </p:nvPr>
        </p:nvSpPr>
        <p:spPr>
          <a:xfrm>
            <a:off x="1374600" y="332564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实验动物种类选择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9" name=""/>
        <p:cNvGrpSpPr/>
        <p:nvPr/>
      </p:nvGrpSpPr>
      <p:grpSpPr>
        <a:xfrm>
          <a:off x="0" y="0"/>
          <a:ext cx="0" cy="0"/>
        </a:xfrm>
      </p:grpSpPr>
      <p:sp>
        <p:nvSpPr>
          <p:cNvPr id="1049520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实验动物伦理与法规</a:t>
            </a:r>
            <a:endParaRPr lang="zh-CN" altLang="en-US"/>
          </a:p>
        </p:txBody>
      </p:sp>
      <p:sp>
        <p:nvSpPr>
          <p:cNvPr id="1049522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403332" y="156279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524" name="矩形 65"/>
          <p:cNvSpPr/>
          <p:nvPr>
            <p:custDataLst>
              <p:tags r:id="rId3"/>
            </p:custDataLst>
          </p:nvPr>
        </p:nvSpPr>
        <p:spPr>
          <a:xfrm>
            <a:off x="1290305" y="192282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26" name="文本框 66"/>
          <p:cNvSpPr txBox="1"/>
          <p:nvPr>
            <p:custDataLst>
              <p:tags r:id="rId4"/>
            </p:custDataLst>
          </p:nvPr>
        </p:nvSpPr>
        <p:spPr>
          <a:xfrm>
            <a:off x="1668120" y="182440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实验动物伦理概述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28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51777" y="156279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30" name="矩形 69"/>
          <p:cNvSpPr/>
          <p:nvPr>
            <p:custDataLst>
              <p:tags r:id="rId6"/>
            </p:custDataLst>
          </p:nvPr>
        </p:nvSpPr>
        <p:spPr>
          <a:xfrm>
            <a:off x="6438115" y="192282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32" name="文本框 70"/>
          <p:cNvSpPr txBox="1"/>
          <p:nvPr>
            <p:custDataLst>
              <p:tags r:id="rId7"/>
            </p:custDataLst>
          </p:nvPr>
        </p:nvSpPr>
        <p:spPr>
          <a:xfrm>
            <a:off x="6816565" y="182440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实验动物伦理原则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34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403332" y="4090658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536" name="文本框 74"/>
          <p:cNvSpPr txBox="1"/>
          <p:nvPr>
            <p:custDataLst>
              <p:tags r:id="rId9"/>
            </p:custDataLst>
          </p:nvPr>
        </p:nvSpPr>
        <p:spPr>
          <a:xfrm>
            <a:off x="1668120" y="435163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实验动物伦理法规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38" name="矩形 73"/>
          <p:cNvSpPr/>
          <p:nvPr>
            <p:custDataLst>
              <p:tags r:id="rId10"/>
            </p:custDataLst>
          </p:nvPr>
        </p:nvSpPr>
        <p:spPr>
          <a:xfrm>
            <a:off x="1290305" y="445069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40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609560" y="4090658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42" name="矩形 84"/>
          <p:cNvSpPr/>
          <p:nvPr>
            <p:custDataLst>
              <p:tags r:id="rId12"/>
            </p:custDataLst>
          </p:nvPr>
        </p:nvSpPr>
        <p:spPr>
          <a:xfrm>
            <a:off x="6496533" y="445069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44" name="文本框 85"/>
          <p:cNvSpPr txBox="1"/>
          <p:nvPr>
            <p:custDataLst>
              <p:tags r:id="rId13"/>
            </p:custDataLst>
          </p:nvPr>
        </p:nvSpPr>
        <p:spPr>
          <a:xfrm>
            <a:off x="6874348" y="435163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实验动物伦理实践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accent1"/>
        </a:solidFill>
        <a:effectLst/>
      </p:bgPr>
    </p:bg>
    <p:spTree>
      <p:nvGrpSpPr>
        <p:cNvPr id="167" name=""/>
        <p:cNvGrpSpPr/>
        <p:nvPr/>
      </p:nvGrpSpPr>
      <p:grpSpPr>
        <a:xfrm>
          <a:off x="0" y="0"/>
          <a:ext cx="0" cy="0"/>
        </a:xfrm>
      </p:grpSpPr>
      <p:sp>
        <p:nvSpPr>
          <p:cNvPr id="104959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FOUR</a:t>
            </a:r>
            <a:endParaRPr lang="zh-CN" altLang="en-US"/>
          </a:p>
        </p:txBody>
      </p:sp>
      <p:sp>
        <p:nvSpPr>
          <p:cNvPr id="104959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兽医学实验基本技术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9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7" name=""/>
        <p:cNvGrpSpPr/>
        <p:nvPr/>
      </p:nvGrpSpPr>
      <p:grpSpPr>
        <a:xfrm>
          <a:off x="0" y="0"/>
          <a:ext cx="0" cy="0"/>
        </a:xfrm>
      </p:grpSpPr>
      <p:sp>
        <p:nvSpPr>
          <p:cNvPr id="1049694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实验动物保定技术</a:t>
            </a:r>
            <a:endParaRPr lang="zh-CN" altLang="en-US"/>
          </a:p>
        </p:txBody>
      </p:sp>
      <p:sp>
        <p:nvSpPr>
          <p:cNvPr id="1049696" name="椭圆 262"/>
          <p:cNvSpPr/>
          <p:nvPr>
            <p:custDataLst>
              <p:tags r:id="rId2"/>
            </p:custDataLst>
          </p:nvPr>
        </p:nvSpPr>
        <p:spPr>
          <a:xfrm>
            <a:off x="2460516" y="419466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8" name="椭圆 263"/>
          <p:cNvSpPr/>
          <p:nvPr>
            <p:custDataLst>
              <p:tags r:id="rId3"/>
            </p:custDataLst>
          </p:nvPr>
        </p:nvSpPr>
        <p:spPr>
          <a:xfrm>
            <a:off x="3312747" y="427504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0" name="椭圆 264"/>
          <p:cNvSpPr/>
          <p:nvPr>
            <p:custDataLst>
              <p:tags r:id="rId4"/>
            </p:custDataLst>
          </p:nvPr>
        </p:nvSpPr>
        <p:spPr>
          <a:xfrm>
            <a:off x="4110733" y="451163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2" name="椭圆 265"/>
          <p:cNvSpPr/>
          <p:nvPr>
            <p:custDataLst>
              <p:tags r:id="rId5"/>
            </p:custDataLst>
          </p:nvPr>
        </p:nvSpPr>
        <p:spPr>
          <a:xfrm>
            <a:off x="4785197" y="471161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4" name="椭圆 266"/>
          <p:cNvSpPr/>
          <p:nvPr>
            <p:custDataLst>
              <p:tags r:id="rId6"/>
            </p:custDataLst>
          </p:nvPr>
        </p:nvSpPr>
        <p:spPr>
          <a:xfrm>
            <a:off x="5476654" y="491618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916042" y="484167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6" name="椭圆 268"/>
          <p:cNvSpPr/>
          <p:nvPr>
            <p:custDataLst>
              <p:tags r:id="rId8"/>
            </p:custDataLst>
          </p:nvPr>
        </p:nvSpPr>
        <p:spPr>
          <a:xfrm flipV="1">
            <a:off x="2824544" y="465541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8" name="椭圆 269"/>
          <p:cNvSpPr/>
          <p:nvPr>
            <p:custDataLst>
              <p:tags r:id="rId9"/>
            </p:custDataLst>
          </p:nvPr>
        </p:nvSpPr>
        <p:spPr>
          <a:xfrm flipV="1">
            <a:off x="2866372" y="469789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0" name="椭圆 270"/>
          <p:cNvSpPr/>
          <p:nvPr>
            <p:custDataLst>
              <p:tags r:id="rId10"/>
            </p:custDataLst>
          </p:nvPr>
        </p:nvSpPr>
        <p:spPr>
          <a:xfrm flipV="1">
            <a:off x="7833359" y="3841089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86297" y="395611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2" name="椭圆 272"/>
          <p:cNvSpPr/>
          <p:nvPr>
            <p:custDataLst>
              <p:tags r:id="rId12"/>
            </p:custDataLst>
          </p:nvPr>
        </p:nvSpPr>
        <p:spPr>
          <a:xfrm flipV="1">
            <a:off x="4056488" y="371560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49286" y="413518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77194" y="382279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4" name="椭圆 275"/>
          <p:cNvSpPr/>
          <p:nvPr>
            <p:custDataLst>
              <p:tags r:id="rId15"/>
            </p:custDataLst>
          </p:nvPr>
        </p:nvSpPr>
        <p:spPr>
          <a:xfrm flipV="1">
            <a:off x="7085697" y="363652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6" name="椭圆 276"/>
          <p:cNvSpPr/>
          <p:nvPr>
            <p:custDataLst>
              <p:tags r:id="rId16"/>
            </p:custDataLst>
          </p:nvPr>
        </p:nvSpPr>
        <p:spPr>
          <a:xfrm flipV="1">
            <a:off x="7127524" y="367900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8" name="椭圆 277"/>
          <p:cNvSpPr/>
          <p:nvPr>
            <p:custDataLst>
              <p:tags r:id="rId17"/>
            </p:custDataLst>
          </p:nvPr>
        </p:nvSpPr>
        <p:spPr>
          <a:xfrm flipV="1">
            <a:off x="3804871" y="449725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57809" y="461228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0" name="椭圆 279"/>
          <p:cNvSpPr/>
          <p:nvPr>
            <p:custDataLst>
              <p:tags r:id="rId19"/>
            </p:custDataLst>
          </p:nvPr>
        </p:nvSpPr>
        <p:spPr>
          <a:xfrm flipV="1">
            <a:off x="8575793" y="473318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706503" y="5025977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2" name="椭圆 281"/>
          <p:cNvSpPr/>
          <p:nvPr>
            <p:custDataLst>
              <p:tags r:id="rId21"/>
            </p:custDataLst>
          </p:nvPr>
        </p:nvSpPr>
        <p:spPr>
          <a:xfrm flipV="1">
            <a:off x="4995641" y="504493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6414" y="542399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4" name="图形 15"/>
          <p:cNvSpPr/>
          <p:nvPr>
            <p:custDataLst>
              <p:tags r:id="rId23"/>
            </p:custDataLst>
          </p:nvPr>
        </p:nvSpPr>
        <p:spPr>
          <a:xfrm>
            <a:off x="5062957" y="511486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726" name="图形 19"/>
          <p:cNvSpPr/>
          <p:nvPr>
            <p:custDataLst>
              <p:tags r:id="rId24"/>
            </p:custDataLst>
          </p:nvPr>
        </p:nvSpPr>
        <p:spPr>
          <a:xfrm>
            <a:off x="8643763" y="480703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728" name="图形 27"/>
          <p:cNvSpPr/>
          <p:nvPr>
            <p:custDataLst>
              <p:tags r:id="rId25"/>
            </p:custDataLst>
          </p:nvPr>
        </p:nvSpPr>
        <p:spPr>
          <a:xfrm>
            <a:off x="4159749" y="383978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730" name="任意多边形: 形状 286"/>
          <p:cNvSpPr/>
          <p:nvPr>
            <p:custDataLst>
              <p:tags r:id="rId26"/>
            </p:custDataLst>
          </p:nvPr>
        </p:nvSpPr>
        <p:spPr>
          <a:xfrm>
            <a:off x="5467505" y="378880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732" name="正文"/>
          <p:cNvSpPr txBox="1"/>
          <p:nvPr>
            <p:custDataLst>
              <p:tags r:id="rId27"/>
            </p:custDataLst>
          </p:nvPr>
        </p:nvSpPr>
        <p:spPr>
          <a:xfrm>
            <a:off x="654755" y="386135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保定方法：笼保定、保定架保定、徒手保定等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正文"/>
          <p:cNvSpPr txBox="1"/>
          <p:nvPr>
            <p:custDataLst>
              <p:tags r:id="rId28"/>
            </p:custDataLst>
          </p:nvPr>
        </p:nvSpPr>
        <p:spPr>
          <a:xfrm>
            <a:off x="9465930" y="386135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保定技术要求：熟练掌握保定方法、注意保定安全、保持动物舒适等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正文"/>
          <p:cNvSpPr txBox="1"/>
          <p:nvPr>
            <p:custDataLst>
              <p:tags r:id="rId29"/>
            </p:custDataLst>
          </p:nvPr>
        </p:nvSpPr>
        <p:spPr>
          <a:xfrm>
            <a:off x="7109878" y="173796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保定设备：保定架、保定网、保定筒等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正文"/>
          <p:cNvSpPr txBox="1"/>
          <p:nvPr>
            <p:custDataLst>
              <p:tags r:id="rId30"/>
            </p:custDataLst>
          </p:nvPr>
        </p:nvSpPr>
        <p:spPr>
          <a:xfrm>
            <a:off x="3010806" y="173796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保定注意事项：确保动物安全、避免损伤、保持动物舒适等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5" name=""/>
        <p:cNvGrpSpPr/>
        <p:nvPr/>
      </p:nvGrpSpPr>
      <p:grpSpPr>
        <a:xfrm>
          <a:off x="0" y="0"/>
          <a:ext cx="0" cy="0"/>
        </a:xfrm>
      </p:grpSpPr>
      <p:sp>
        <p:nvSpPr>
          <p:cNvPr id="1049784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实验动物给药技术</a:t>
            </a:r>
            <a:endParaRPr lang="zh-CN" altLang="en-US"/>
          </a:p>
        </p:txBody>
      </p:sp>
      <p:sp>
        <p:nvSpPr>
          <p:cNvPr id="1049786" name="矩形 3"/>
          <p:cNvSpPr/>
          <p:nvPr>
            <p:custDataLst>
              <p:tags r:id="rId2"/>
            </p:custDataLst>
          </p:nvPr>
        </p:nvSpPr>
        <p:spPr>
          <a:xfrm>
            <a:off x="1019069" y="1847582"/>
            <a:ext cx="4918093" cy="124158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88" name="矩形 13"/>
          <p:cNvSpPr/>
          <p:nvPr>
            <p:custDataLst>
              <p:tags r:id="rId3"/>
            </p:custDataLst>
          </p:nvPr>
        </p:nvSpPr>
        <p:spPr>
          <a:xfrm>
            <a:off x="654755" y="1847582"/>
            <a:ext cx="177667" cy="124158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90" name="文本框 4"/>
          <p:cNvSpPr txBox="1"/>
          <p:nvPr>
            <p:custDataLst>
              <p:tags r:id="rId4"/>
            </p:custDataLst>
          </p:nvPr>
        </p:nvSpPr>
        <p:spPr>
          <a:xfrm>
            <a:off x="1206999" y="1954695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注射给药技术：包括皮下注射、肌肉注射、静脉注射等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矩形 39"/>
          <p:cNvSpPr/>
          <p:nvPr>
            <p:custDataLst>
              <p:tags r:id="rId5"/>
            </p:custDataLst>
          </p:nvPr>
        </p:nvSpPr>
        <p:spPr>
          <a:xfrm>
            <a:off x="1019069" y="3321516"/>
            <a:ext cx="4918093" cy="124158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94" name="矩形 5"/>
          <p:cNvSpPr/>
          <p:nvPr>
            <p:custDataLst>
              <p:tags r:id="rId6"/>
            </p:custDataLst>
          </p:nvPr>
        </p:nvSpPr>
        <p:spPr>
          <a:xfrm>
            <a:off x="654755" y="3321516"/>
            <a:ext cx="177667" cy="124158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96" name="文本框 41"/>
          <p:cNvSpPr txBox="1"/>
          <p:nvPr>
            <p:custDataLst>
              <p:tags r:id="rId7"/>
            </p:custDataLst>
          </p:nvPr>
        </p:nvSpPr>
        <p:spPr>
          <a:xfrm>
            <a:off x="1206999" y="3428630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口服给药技术：包括灌胃、口服等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12"/>
          <p:cNvSpPr/>
          <p:nvPr>
            <p:custDataLst>
              <p:tags r:id="rId8"/>
            </p:custDataLst>
          </p:nvPr>
        </p:nvSpPr>
        <p:spPr>
          <a:xfrm>
            <a:off x="1019069" y="4795450"/>
            <a:ext cx="4918093" cy="124158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00" name="矩形 17"/>
          <p:cNvSpPr/>
          <p:nvPr>
            <p:custDataLst>
              <p:tags r:id="rId9"/>
            </p:custDataLst>
          </p:nvPr>
        </p:nvSpPr>
        <p:spPr>
          <a:xfrm>
            <a:off x="654755" y="4795450"/>
            <a:ext cx="177667" cy="124158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02" name="文本框 19"/>
          <p:cNvSpPr txBox="1"/>
          <p:nvPr>
            <p:custDataLst>
              <p:tags r:id="rId10"/>
            </p:custDataLst>
          </p:nvPr>
        </p:nvSpPr>
        <p:spPr>
          <a:xfrm>
            <a:off x="1206999" y="4902564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气体吸入给药技术：适用于气雾剂、喷雾剂等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49"/>
          <p:cNvSpPr/>
          <p:nvPr>
            <p:custDataLst>
              <p:tags r:id="rId11"/>
            </p:custDataLst>
          </p:nvPr>
        </p:nvSpPr>
        <p:spPr>
          <a:xfrm>
            <a:off x="6705710" y="1847582"/>
            <a:ext cx="4918093" cy="124158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06" name="矩形 26"/>
          <p:cNvSpPr/>
          <p:nvPr>
            <p:custDataLst>
              <p:tags r:id="rId12"/>
            </p:custDataLst>
          </p:nvPr>
        </p:nvSpPr>
        <p:spPr>
          <a:xfrm>
            <a:off x="6341396" y="1847582"/>
            <a:ext cx="177667" cy="124158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08" name="文本框 27"/>
          <p:cNvSpPr txBox="1"/>
          <p:nvPr>
            <p:custDataLst>
              <p:tags r:id="rId13"/>
            </p:custDataLst>
          </p:nvPr>
        </p:nvSpPr>
        <p:spPr>
          <a:xfrm>
            <a:off x="6893640" y="1954695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皮肤给药技术：包括涂擦、贴敷等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矩形 64"/>
          <p:cNvSpPr/>
          <p:nvPr>
            <p:custDataLst>
              <p:tags r:id="rId14"/>
            </p:custDataLst>
          </p:nvPr>
        </p:nvSpPr>
        <p:spPr>
          <a:xfrm>
            <a:off x="6705710" y="3321516"/>
            <a:ext cx="4918093" cy="1241586"/>
          </a:xfrm>
          <a:prstGeom prst="rect">
            <a:avLst/>
          </a:pr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12" name="矩形 65"/>
          <p:cNvSpPr/>
          <p:nvPr>
            <p:custDataLst>
              <p:tags r:id="rId15"/>
            </p:custDataLst>
          </p:nvPr>
        </p:nvSpPr>
        <p:spPr>
          <a:xfrm>
            <a:off x="6341396" y="3321516"/>
            <a:ext cx="177667" cy="1241586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14" name="文本框 66"/>
          <p:cNvSpPr txBox="1"/>
          <p:nvPr>
            <p:custDataLst>
              <p:tags r:id="rId16"/>
            </p:custDataLst>
          </p:nvPr>
        </p:nvSpPr>
        <p:spPr>
          <a:xfrm>
            <a:off x="6893640" y="3428630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直肠给药技术：适用于栓剂等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3" name=""/>
        <p:cNvGrpSpPr/>
        <p:nvPr/>
      </p:nvGrpSpPr>
      <p:grpSpPr>
        <a:xfrm>
          <a:off x="0" y="0"/>
          <a:ext cx="0" cy="0"/>
        </a:xfrm>
      </p:grpSpPr>
      <p:sp>
        <p:nvSpPr>
          <p:cNvPr id="1049860" name="标题 1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实验动物样本采集与处理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accent1"/>
        </a:solidFill>
        <a:effectLst/>
      </p:bgPr>
    </p:bg>
    <p:spTree>
      <p:nvGrpSpPr>
        <p:cNvPr id="211" name=""/>
        <p:cNvGrpSpPr/>
        <p:nvPr/>
      </p:nvGrpSpPr>
      <p:grpSpPr>
        <a:xfrm>
          <a:off x="0" y="0"/>
          <a:ext cx="0" cy="0"/>
        </a:xfrm>
      </p:grpSpPr>
      <p:sp>
        <p:nvSpPr>
          <p:cNvPr id="1049902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FIVE</a:t>
            </a:r>
            <a:endParaRPr lang="zh-CN" altLang="en-US"/>
          </a:p>
        </p:txBody>
      </p:sp>
      <p:sp>
        <p:nvSpPr>
          <p:cNvPr id="1049904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常见兽医学实验项目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3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https://d.book118.com/168031066142006036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:稻小壳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YPE" val="b"/>
  <p:tag name="KSO_WM_UNIT_VALUE" val="17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:稻小壳"/>
  <p:tag name="KSO_WM_UNIT_SUBTYPE" val="b"/>
  <p:tag name="KSO_WM_UNIT_TYPE" val="f"/>
  <p:tag name="KSO_WM_UNIT_VALUE" val="60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9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YPE" val="b"/>
  <p:tag name="KSO_WM_UNIT_VALUE" val="17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116.xml><?xml version="1.0" encoding="utf-8"?>
<p:tagLst xmlns:p="http://schemas.openxmlformats.org/presentationml/2006/main">
  <p:tag name="KSO_WM_BEAUTIFY_FLAG" val="#wm#"/>
  <p:tag name="KSO_WM_SLIDE_CONTENT_AREA" val="{&quot;left&quot;:&quot;59.15&quot;,&quot;top&quot;:&quot;78.05&quot;,&quot;width&quot;:&quot;530.55&quot;,&quot;height&quot;:&quot;334.2&quot;}"/>
  <p:tag name="KSO_WM_SLIDE_ID" val="custom20230291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9"/>
</p:tagLst>
</file>

<file path=ppt/tags/tag1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i*1_1_1"/>
  <p:tag name="KSO_WM_UNIT_INDEX" val="1_1_1"/>
  <p:tag name="KSO_WM_UNIT_LAYERLEVEL" val="1_1_1"/>
  <p:tag name="KSO_WM_UNIT_PRESET_TEXT" val="PART One"/>
  <p:tag name="KSO_WM_UNIT_SUBTYPE" val="d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i*1_2_1"/>
  <p:tag name="KSO_WM_UNIT_INDEX" val="1_2_1"/>
  <p:tag name="KSO_WM_UNIT_LAYERLEVEL" val="1_1_1"/>
  <p:tag name="KSO_WM_UNIT_PRESET_TEXT" val="PART Two"/>
  <p:tag name="KSO_WM_UNIT_SUBTYPE" val="d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6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i*1_3_1"/>
  <p:tag name="KSO_WM_UNIT_INDEX" val="1_3_1"/>
  <p:tag name="KSO_WM_UNIT_LAYERLEVEL" val="1_1_1"/>
  <p:tag name="KSO_WM_UNIT_PRESET_TEXT" val="PART Three"/>
  <p:tag name="KSO_WM_UNIT_SUBTYPE" val="d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6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i*1_4_1"/>
  <p:tag name="KSO_WM_UNIT_INDEX" val="1_4_1"/>
  <p:tag name="KSO_WM_UNIT_LAYERLEVEL" val="1_1_1"/>
  <p:tag name="KSO_WM_UNIT_PRESET_TEXT" val="PART Four"/>
  <p:tag name="KSO_WM_UNIT_SUBTYPE" val="d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6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i*1_5_1"/>
  <p:tag name="KSO_WM_UNIT_INDEX" val="1_5_1"/>
  <p:tag name="KSO_WM_UNIT_LAYERLEVEL" val="1_1_1"/>
  <p:tag name="KSO_WM_UNIT_PRESET_TEXT" val="PART Five"/>
  <p:tag name="KSO_WM_UNIT_SUBTYPE" val="d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6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i*1_6_1"/>
  <p:tag name="KSO_WM_UNIT_INDEX" val="1_6_1"/>
  <p:tag name="KSO_WM_UNIT_LAYERLEVEL" val="1_1_1"/>
  <p:tag name="KSO_WM_UNIT_PRESET_TEXT" val="PART Six"/>
  <p:tag name="KSO_WM_UNIT_SUBTYPE" val="d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6"/>
</p:tagLst>
</file>

<file path=ppt/tags/tag13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91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33.xml><?xml version="1.0" encoding="utf-8"?>
<p:tagLst xmlns:p="http://schemas.openxmlformats.org/presentationml/2006/main">
  <p:tag name="KSO_WM_BEAUTIFY_FLAG" val="#wm#"/>
  <p:tag name="KSO_WM_SLIDE_CONTENT_AREA" val="{&quot;left&quot;:&quot;415.85&quot;,&quot;top&quot;:&quot;48.35&quot;,&quot;width&quot;:&quot;529.95&quot;,&quot;height&quot;:&quot;431.55&quot;}"/>
  <p:tag name="KSO_WM_SLIDE_ID" val="custom2023029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36.xml><?xml version="1.0" encoding="utf-8"?>
<p:tagLst xmlns:p="http://schemas.openxmlformats.org/presentationml/2006/main">
  <p:tag name="KSO_WM_BEAUTIFY_FLAG" val="#wm#"/>
  <p:tag name="KSO_WM_SLIDE_CONTENT_AREA" val="{&quot;left&quot;:&quot;415.85&quot;,&quot;top&quot;:&quot;48.35&quot;,&quot;width&quot;:&quot;529.95&quot;,&quot;height&quot;:&quot;431.55&quot;}"/>
  <p:tag name="KSO_WM_SLIDE_ID" val="custom2023029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76.xml><?xml version="1.0" encoding="utf-8"?>
<p:tagLst xmlns:p="http://schemas.openxmlformats.org/presentationml/2006/main">
  <p:tag name="KSO_WM_BEAUTIFY_FLAG" val="#wm#"/>
  <p:tag name="KSO_WM_SLIDE_CONTENT_AREA" val="{&quot;left&quot;:&quot;415.85&quot;,&quot;top&quot;:&quot;48.35&quot;,&quot;width&quot;:&quot;529.95&quot;,&quot;height&quot;:&quot;431.55&quot;}"/>
  <p:tag name="KSO_WM_SLIDE_ID" val="custom2023029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6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17.xml><?xml version="1.0" encoding="utf-8"?>
<p:tagLst xmlns:p="http://schemas.openxmlformats.org/presentationml/2006/main">
  <p:tag name="KSO_WM_BEAUTIFY_FLAG" val="#wm#"/>
  <p:tag name="KSO_WM_SLIDE_CONTENT_AREA" val="{&quot;left&quot;:&quot;415.85&quot;,&quot;top&quot;:&quot;48.35&quot;,&quot;width&quot;:&quot;529.95&quot;,&quot;height&quot;:&quot;431.55&quot;}"/>
  <p:tag name="KSO_WM_SLIDE_ID" val="custom2023029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4*l_h_i*1_1_1"/>
  <p:tag name="KSO_WM_UNIT_INDEX" val="1_1_1"/>
  <p:tag name="KSO_WM_UNIT_LAYERLEVEL" val="1_1_1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4*l_h_i*1_1_2"/>
  <p:tag name="KSO_WM_UNIT_INDEX" val="1_1_2"/>
  <p:tag name="KSO_WM_UNIT_LAYERLEVEL" val="1_1_1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4*l_h_i*1_2_1"/>
  <p:tag name="KSO_WM_UNIT_INDEX" val="1_2_1"/>
  <p:tag name="KSO_WM_UNIT_LAYERLEVEL" val="1_1_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4*l_h_i*1_2_2"/>
  <p:tag name="KSO_WM_UNIT_INDEX" val="1_2_2"/>
  <p:tag name="KSO_WM_UNIT_LAYERLEVEL" val="1_1_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4*l_h_i*1_3_1"/>
  <p:tag name="KSO_WM_UNIT_INDEX" val="1_3_1"/>
  <p:tag name="KSO_WM_UNIT_LAYERLEVEL" val="1_1_1"/>
  <p:tag name="KSO_WM_UNIT_TYPE" val="l_h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4*l_h_i*1_3_2"/>
  <p:tag name="KSO_WM_UNIT_INDEX" val="1_3_2"/>
  <p:tag name="KSO_WM_UNIT_LAYERLEVEL" val="1_1_1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4*l_h_i*1_4_1"/>
  <p:tag name="KSO_WM_UNIT_INDEX" val="1_4_1"/>
  <p:tag name="KSO_WM_UNIT_LAYERLEVEL" val="1_1_1"/>
  <p:tag name="KSO_WM_UNIT_TYPE" val="l_h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4*l_h_i*1_4_2"/>
  <p:tag name="KSO_WM_UNIT_INDEX" val="1_4_2"/>
  <p:tag name="KSO_WM_UNIT_LAYERLEVEL" val="1_1_1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4*l_h_i*1_5_1"/>
  <p:tag name="KSO_WM_UNIT_INDEX" val="1_5_1"/>
  <p:tag name="KSO_WM_UNIT_LAYERLEVEL" val="1_1_1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4*l_h_i*1_5_2"/>
  <p:tag name="KSO_WM_UNIT_INDEX" val="1_5_2"/>
  <p:tag name="KSO_WM_UNIT_LAYERLEVEL" val="1_1_1"/>
  <p:tag name="KSO_WM_UNIT_TYPE" val="l_h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e*1"/>
  <p:tag name="KSO_WM_UNIT_INDEX" val="1"/>
  <p:tag name="KSO_WM_UNIT_LAYERLEVEL" val="1"/>
  <p:tag name="KSO_WM_UNIT_NOCLEAR" val="0"/>
  <p:tag name="KSO_WM_UNIT_PRESET_TEXT" val="PART FIVE"/>
  <p:tag name="KSO_WM_UNIT_TYPE" val="e"/>
  <p:tag name="KSO_WM_UNIT_VALUE" val="6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64.xml><?xml version="1.0" encoding="utf-8"?>
<p:tagLst xmlns:p="http://schemas.openxmlformats.org/presentationml/2006/main">
  <p:tag name="KSO_WM_BEAUTIFY_FLAG" val="#wm#"/>
  <p:tag name="KSO_WM_SLIDE_CONTENT_AREA" val="{&quot;left&quot;:&quot;415.85&quot;,&quot;top&quot;:&quot;48.35&quot;,&quot;width&quot;:&quot;529.95&quot;,&quot;height&quot;:&quot;431.55&quot;}"/>
  <p:tag name="KSO_WM_SLIDE_ID" val="custom2023029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26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66">
      <a:dk1>
        <a:sysClr val="windowText" lastClr="000000"/>
      </a:dk1>
      <a:lt1>
        <a:sysClr val="window" lastClr="FFFFFF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Arial"/>
      </a:majorFont>
      <a:minorFont>
        <a:latin typeface="汉仪粗圆简"/>
        <a:ea typeface="汉仪粗圆简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21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9">
      <vt:lpstr>Arial</vt:lpstr>
      <vt:lpstr>Calibri</vt:lpstr>
      <vt:lpstr>汉仪粗圆简</vt:lpstr>
      <vt:lpstr>Wingdings</vt:lpstr>
      <vt:lpstr>江城圆体 700W</vt:lpstr>
      <vt:lpstr>Calibri Light</vt:lpstr>
      <vt:lpstr>微软雅黑</vt:lpstr>
      <vt:lpstr>Office Theme</vt:lpstr>
      <vt:lpstr>《兽医学实验》PPT课件</vt:lpstr>
      <vt:lpstr>目录</vt:lpstr>
      <vt:lpstr>单击添加章节标题</vt:lpstr>
      <vt:lpstr>课件概述</vt:lpstr>
      <vt:lpstr>PowerPoint Presentation</vt:lpstr>
      <vt:lpstr>课件简介</vt:lpstr>
      <vt:lpstr>课件目标</vt:lpstr>
      <vt:lpstr>适用对象</vt:lpstr>
      <vt:lpstr>兽医学实验基础知识</vt:lpstr>
      <vt:lpstr>PowerPoint Presentation</vt:lpstr>
      <vt:lpstr>实验动物选择</vt:lpstr>
      <vt:lpstr>实验动物饲养管理</vt:lpstr>
      <vt:lpstr>实验动物伦理与法规</vt:lpstr>
      <vt:lpstr>兽医学实验基本技术</vt:lpstr>
      <vt:lpstr>PowerPoint Presentation</vt:lpstr>
      <vt:lpstr>实验动物保定技术</vt:lpstr>
      <vt:lpstr>实验动物给药技术</vt:lpstr>
      <vt:lpstr>实验动物样本采集与处理</vt:lpstr>
      <vt:lpstr>常见兽医学实验项目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2024-09-16T12:45:41.346</cp:lastPrinted>
  <dcterms:created xsi:type="dcterms:W3CDTF">2024-09-16T04:45:41Z</dcterms:created>
  <dcterms:modified xsi:type="dcterms:W3CDTF">2024-09-16T04:45:44Z</dcterms:modified>
</cp:coreProperties>
</file>