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91D36-83CB-45F9-B4C7-14092529A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93801-A177-4EE1-98D5-88D79BCD3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83081-843E-4E5D-AC02-932B49629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BFBF0-FC46-4297-9BD3-A58783F5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CD487-BF24-45AC-B650-E0B1F9FD0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42882A-961A-46CB-A1FD-3340CFD8C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87785A-2B14-4431-984D-ECEA68C37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BE977-45AA-4326-87B8-5995C6DA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2C6D6-B724-4747-94EB-78ED5254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4CF51-FD2F-47FF-8733-ACC744D52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DA612-F321-424E-8E03-A39DF6E7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2056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生产副主任安全职责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生产副主任安全职责概述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生产副主任的安全管理职责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生产副主任的安全生产职责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生产副主任的安全教育职责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生产副主任的安全考核职责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生产副主任的安全文化建设职责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生产副主任安全职责概述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5" b="166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生产副主任作为生产管理团队的重要成员，负责确保生产过程的安全、高效和符合法规要求。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具有高度的责任心和执行力，能够协调各个部门的工作，确保生产活动的顺利进行。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生产副主任的首要职责是保障员工的人身安全，避免因操作失误、设备故障等原因造成伤害事故。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通过有效的安全管理，可以减少生产过程中的故障和停机时间，提高生产效率和企业竞争力。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随着国家对安全生产的要求越来越严格，生产副主任需确保企业生产活动符合相关法规和标准，避免违法风险。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符合法规要求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安全职责的重要性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随着工业技术的发展和安全生产意识的提高，生产副主任的安全职责也在不断演变和深化。从最初的设备维护和事故处理，逐渐扩展到全面安全管理、风险评估和预防措施的制定与实施。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生产副主任需要更加注重预防性安全管理，通过引入先进的安全管理理念和技术手段，提高企业的本质安全水平。同时，随着信息化技术的发展，生产副主任还需关注数字化、智能化技术在安全生产领域的应用，提升安全管理效率和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安全职责的演变与趋势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生产副主任的安全管理职责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制定和完善生产安全管理制度，确保制度符合法律法规和公司要求。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设计并优化生产安全操作流程，降低生产过程中的安全风险。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针对不同岗位制定安全操作规程，明确各岗位的安全职责和操作要求。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制定安全管理制度和流程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监督安全措施的执行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定期检查生产现场的安全状况，确保各项安全措施得到有效执行。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对生产过程中的安全隐患进行排查和整改，防止事故发生。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对违反安全规定的行为进行制止和处罚，提高员工的安全意识。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制定安全培训计划，定期组织员工进行安全培训，提高员工的安全意识和技能。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组织应急演练，提高员工应对突发事件的能力和自救互救能力。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对安全培训和演练的效果进行评估和总结，不断改进和完善培训和演练计划。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组织安全培训和演练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对生产过程进行安全评估，识别存在的风险和隐患，提出改进措施。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对重大危险源进行监控和管理，制定应急预案，确保危险源得到有效控制。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定期对生产设备、设施进行安全检查，确保设备设施的正常运行和安全性能。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生产副主任的安全生产职责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定期检查和维护生产设备，确保设备处于良好状态，防止设备故障导致安全事故。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制定设备安全操作规程，确保员工正确使用设备，防止误操作导致安全事故。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及时更新老旧设备，采用更安全、更高效的新设备替换，提高生产效率和安全性。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确保生产设备安全运行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监控生产过程中的安全隐患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对生产过程进行全面监控，及时发现和排除安全隐患，防止安全事故的发生。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定期组织安全检查，对发现的安全隐患进行整改和跟踪，确保整改措施有效。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提高员工安全意识，定期开展安全培训和演练，加强员工应对突发事件的能力。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https://d.book118.com/168032056054006043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2024-09-22T22:25:13.872</cp:lastPrinted>
  <dcterms:created xsi:type="dcterms:W3CDTF">2024-09-22T14:25:13Z</dcterms:created>
  <dcterms:modified xsi:type="dcterms:W3CDTF">2024-09-22T14:25:15Z</dcterms:modified>
</cp:coreProperties>
</file>