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EA543F-85A0-4DCA-B2EF-94F713872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EC4368-0599-482E-AC3A-2842E51AB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1EA362-7777-4364-B86C-B4B90ED8D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E4FA92-3152-41F7-B15B-D8875311E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36D77E-B4AA-4C6B-B204-1E0A4A576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2C71E0-DBD0-4B58-8089-8A6363963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F9C02C-66EF-4448-BFFD-61F1C0CE3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F81100-33C5-43CF-9143-3C8F93BCE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DA2B8A-D979-40F5-9EF5-572E3BFA5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5B067-38AD-416E-A43D-AE767752C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B4AD7-9AF3-40ED-AEF0-0D7861242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3206005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大学生就业形势文档演讲课件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大学生就业形势分析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大学生就业政策与措施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大学生就业促进策略与建议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大学生就业问题与挑战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大学生就业趋势预测与展望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473" r="204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分析当前大学生就业形势，为大学生提供就业指导，促进就业稳定和职业发展。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随着高校扩招和经济发展，大学生就业形势日益严峻，需要关注和解决。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021" r="340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8241" r="382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528" r="3352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汇报将结合数据、案例和专家观点，对大学生就业形势进行深入剖析。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本次汇报将涵盖大学生就业形势的现状、原因分析、对策建议等方面的内容。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大学生就业形势分析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近年来，大学生就业率呈现波动趋势。受经济形势、政策调整等多种因素影响，就业率有所起伏。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就业率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随着产业结构调整和经济发展，大学生就业结构也发生了变化。传统行业就业需求逐渐减少，新兴行业就业需求不断增长。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就业结构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大学生就业质量受到多种因素影响，包括薪资待遇、工作环境、职业发展前景等。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就业质量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总体就业形势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计算机科学、工程、商学等热门专业就业形势较好，就业机会多，薪资待遇相对较高。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热门专业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冷门专业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交叉学科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一些冷门专业就业形势相对较差，就业机会少，薪资待遇相对较低。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随着科技发展，交叉学科专业的就业形势逐渐好转，如人工智能、生物医学工程等。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不同专业就业形势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本科毕业生就业形势相对较好，就业机会多，但薪资待遇相对较低。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083" r="16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本科毕业生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硕士毕业生就业形势较好，薪资待遇相对较高，但竞争也相对激烈。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硕士毕业生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博士毕业生就业形势较好，但竞争非常激烈，需要具备较高的学术水平和研究能力。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博士毕业生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不同学历层次就业形势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大学生就业政策与措施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https://d.book118.com/168032060052006023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2024-08-29T21:58:56.672</cp:lastPrinted>
  <dcterms:created xsi:type="dcterms:W3CDTF">2024-08-29T13:58:56Z</dcterms:created>
  <dcterms:modified xsi:type="dcterms:W3CDTF">2024-08-29T13:58:58Z</dcterms:modified>
</cp:coreProperties>
</file>