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79C08-80F4-4A22-BDA5-094389C9A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BF988-8530-4E7D-9C21-F5F7D16BE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5570E-4B5F-439A-8EEA-C75B7804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63C3D-A28A-4C01-AFFB-20A8781BA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5434CE-39BC-406D-A43F-87E06C5DA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FE2906-4947-46E4-A710-23B7602B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30264-A1FC-493D-823C-3672C47DE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2E1F0-C7C5-40DE-A706-F5835D29F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A53DE-7AE0-4B57-AC01-82D28261C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2EEBD-1CF5-4FC7-A0FA-AE5461FB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F8956-89F1-4301-9531-16F60C53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20730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抗挫折心理健康教育课件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抗挫折心理教育的重要性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抗挫折心理教育的理论框架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抗挫折心理教育的实践方法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抗挫折心理教育的实际应用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现代社会中，人们面临的压力越来越大，挫折和困难也越来越多。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挫折会导致一系列心理健康问题，如焦虑、抑郁等。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抗挫折教育的重要性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提高人们的抗挫折能力，有助于增强心理素质，更好地应对生活中的挑战。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通过学习本课程，学员能够掌握应对挫折的方法和技巧，提高抗挫折能力。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增强学员的抗挫折能力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通过案例分析和实践操作，学员能够增强自信心，勇敢面对生活中的挑战。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提高学员的自信心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本课程将帮助学员培养积极的心态，以乐观的态度面对挫折和困难。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培养学员积极心态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通过抗挫折教育，学员能够更好地成长和发展，实现个人价值。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促进学员的成长和发展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抗挫折心理教育的重要性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挫折是指个体在追求目标过程中遇到障碍或干扰，导致目标无法实现时所产生的负面情绪和心理压力。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挫折可能导致个体产生消极情绪，如沮丧、失落、焦虑等，严重时可能引发心理问题，如抑郁、自卑、焦虑症等，甚至对个体的身心健康产生负面影响。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挫折的定义与影响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促进社会适应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抗挫折心理教育可以帮助个体更好地适应社会环境，提高社会适应能力，从而更好地融入社会，实现个人价值。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提高心理韧性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抗挫折心理教育可以帮助个体提高心理韧性，即面对挫折时的适应能力和抗压能力，使个体更好地应对生活中的挑战和压力。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抗挫折心理教育可以帮助个体更深入地了解自己的优点和不足，从而更好地认识自己，明确自己的目标和价值观，提高自我认知水平。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抗挫折心理教育可以帮助个体培养积极的心态，面对挫折时能够保持乐观、积极的态度，从而更好地应对挑战和压力。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抗挫折心理教育的作用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抗挫折心理教育的理论框架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认知行为疗法是一种以认知过程和行为改变为基础的心理治疗方法，旨在帮助个体识别和改变不合理的思维模式和行为习惯，从而减少情绪困扰和行为问题。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通过认知重构和行为实验等技术，认知行为疗法可以帮助个体改变消极的自我评价、焦虑和抑郁等情绪状态，提高应对挫折的能力。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人本主义心理学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通过关注个体的内在需求和感受，人本主义心理学可以帮助个体增强自我意识和自我价值感，提高应对挫折的积极性和主动性。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人本主义心理学强调人的主观体验、潜能和自我实现，认为个体具有内在的成长动力和自我调节能力。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积极心理学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积极心理学关注个体积极品质、幸福感和满足感等方面的研究，认为个体具有积极的心理潜能和成长动力。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通过培养乐观、感恩、希望等积极品质，积极心理学可以帮助个体增强心理韧性和应对挫折的能力，提高生活质量和幸福感。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https://d.book118.com/168032073010006041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2024-09-19T16:22:39.783</cp:lastPrinted>
  <dcterms:created xsi:type="dcterms:W3CDTF">2024-09-19T08:22:39Z</dcterms:created>
  <dcterms:modified xsi:type="dcterms:W3CDTF">2024-09-19T08:22:41Z</dcterms:modified>
</cp:coreProperties>
</file>