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3C3433-D3D5-4B49-9478-9506CAD75C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80FCC9-9C05-41D2-9B6A-BAC2066C9E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08AD60-89C8-4A21-8059-B6454370E5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DA3C2C-01CF-4960-ABFD-BBC2DF85CB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A12703-CDE9-4A42-B46E-58508735FC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029A3F-1AAF-4FA0-8FB5-9BF7EC6217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5D690E-B845-42A6-BF54-C4F58148FD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287D02-A552-468F-9FB5-5CB3C4100C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4F0278-88D6-46DC-A81E-A67C2E40CD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A27750-9081-4402-873D-739159E820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A62F22-48C1-4138-8081-77DF204854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330700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社会保险政策常识</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202X-01-06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社会保险政策概述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社会保险政策的主要内容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社会保险政策的实施和管理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社会保险政策的影响和意义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社会保险政策的未来发展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社会保险政策概述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70" b="547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社会保险政策是指政府为了保障公民的基本生活需要，通过立法手段建立的一种社会保障制度。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社会保险政策旨在为公民提供医疗、养老、失业、工伤等基本保障，以维护社会稳定和促进经济发展。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社会保险政策的概念和目的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概念</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社会保险政策应覆盖全体公民，确保每个人都能享受到相应的保障。</a:t>
            </a:r>
          </a:p>
        </p:txBody>
      </p:sp>
      <p:pic>
        <p:nvPicPr>
          <p:cNvPr id="6" name="Picture 6"/>
          <p:cNvPicPr>
            <a:picLocks noChangeAspect="1"/>
          </p:cNvPicPr>
          <p:nvPr/>
        </p:nvPicPr>
        <p:blipFill>
          <a:blip r:embed="rId2"/>
          <a:srcRect l="8667" r="8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普遍性原则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社会保险政策应公平对待不同群体，避免出现不合理的待遇差距。</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公平性原则</a:t>
            </a:r>
          </a:p>
        </p:txBody>
      </p:sp>
      <p:pic>
        <p:nvPicPr>
          <p:cNvPr id="10" name="Picture 10"/>
          <p:cNvPicPr>
            <a:picLocks noChangeAspect="1"/>
          </p:cNvPicPr>
          <p:nvPr/>
        </p:nvPicPr>
        <p:blipFill>
          <a:blip r:embed="rId3"/>
          <a:srcRect l="17958" r="17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75" r="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通过社会保险政策，实现社会成员之间的互助互济，共同应对风险。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互助性原则</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社会保险政策的基本原则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新中国成立初期，开始建立社会保险制度，主要针对国有企业职工。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初创阶段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 r="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改革阶段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208" r="12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完善阶段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750" r="11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改革开放后，社会保险政策开始面向全社会，逐步建立起多层次的社会保险体系。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近年来，随着经济的发展和社会结构的调整，社会保险政策不断完善，覆盖面和保障水平不断提高。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社会保险政策的发展历程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社会保险政策的主要内容</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648" r="5648"/>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3708" r="13708"/>
          <a:stretch>
            <a:fillRect/>
          </a:stretch>
        </p:blipFill>
        <p:spPr>
          <a:xfrm>
            <a:off x="3561055" y="1563009"/>
            <a:ext cx="2465519" cy="2459823"/>
          </a:xfrm>
          <a:prstGeom prst="rect">
            <a:avLst/>
          </a:prstGeom>
        </p:spPr>
      </p:pic>
      <p:pic>
        <p:nvPicPr>
          <p:cNvPr id="4" name="Picture 4"/>
          <p:cNvPicPr>
            <a:picLocks noChangeAspect="1"/>
          </p:cNvPicPr>
          <p:nvPr/>
        </p:nvPicPr>
        <p:blipFill>
          <a:blip r:embed="rId4"/>
          <a:srcRect l="1931" r="1931"/>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3708" r="13708"/>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养老保险政策是指政府为了保障退休人员的基本生活而制定的政策。</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养老保险政策通常包括职工养老保险和居民养老保险两种类型。</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职工养老保险由企业和个人共同缴纳保险费，居民养老保险则由个人自行缴纳保险费。</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养老保险政策的目标是确保退休人员的基本生活需求，并逐步提高其生活水平。</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养老保险政策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医疗保险政策是指政府为了保障参保人的基本医疗需求而制定的政策。</a:t>
            </a:r>
          </a:p>
        </p:txBody>
      </p:sp>
      <p:pic>
        <p:nvPicPr>
          <p:cNvPr id="4" name="Picture 4"/>
          <p:cNvPicPr>
            <a:picLocks noChangeAspect="1"/>
          </p:cNvPicPr>
          <p:nvPr/>
        </p:nvPicPr>
        <p:blipFill>
          <a:blip r:embed="rId2"/>
          <a:srcRect l="16792" r="16792"/>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0000" r="10000"/>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625" r="16625"/>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3167" r="3167"/>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职工医疗保险由企业和个人共同缴纳保险费，居民医疗保险则由个人自行缴纳保险费。</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医疗保险政策通常包括职工医疗保险和居民医疗保险两种类型。</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医疗保险政策的目标是确保参保人能够获得必要的医疗服务和药品，减轻其医疗负担。</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医疗保险政策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失业保险政策是指政府为了保障失业人员的基本生活和帮助其再就业而制定的政策。</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失业保险金由政府提供，用于保障失业人员的基本生活需求。</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失业保险政策通常包括失业保险金和再就业服务两种类型。</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再就业服务包括职业培训、职业介绍和创业扶持等服务，帮助失业人员重新就业。</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6825" b="16825"/>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6519" b="6519"/>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3002" b="3002"/>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失业保险政策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6625" r="16625"/>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工伤保险政策是指政府为了保障因工作受伤或患职业病职工的权益而制定的政策。</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工伤认定是指对职工因工作受伤或患职业病的情况进行认定，确定是否属于工伤范围。</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工伤保险政策</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工伤保险政策包括工伤认定、工伤保险待遇和工伤康复等内容。</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工伤保险待遇包括医疗费用、伤残津贴、一次性工伤医疗补助金等，保障职工的合法权益。</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生育保险政策</a:t>
              </a:r>
            </a:p>
          </p:txBody>
        </p:sp>
      </p:grpSp>
      <p:grpSp>
        <p:nvGrpSpPr>
          <p:cNvPr id="25" name="Group 25"/>
          <p:cNvGrpSpPr/>
          <p:nvPr/>
        </p:nvGrpSpPr>
        <p:grpSpPr>
          <a:xfrm>
            <a:off x="1161234" y="1569750"/>
            <a:ext cx="2267763" cy="1552257"/>
            <a:chOff x="1161234" y="1569750"/>
            <a:chExt cx="2267763" cy="1552257"/>
          </a:xfrm>
        </p:grpSpPr>
        <p:sp>
          <p:nvSpPr>
            <p:cNvPr id="26" name="TextBox 26"/>
            <p:cNvSpPr txBox="1"/>
            <p:nvPr/>
          </p:nvSpPr>
          <p:spPr>
            <a:xfrm>
              <a:off x="1161234" y="156975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生育保险政策是指政府为了保障女职工生育期间的权益而制定的政策。</a:t>
              </a:r>
            </a:p>
          </p:txBody>
        </p:sp>
      </p:grpSp>
      <p:grpSp>
        <p:nvGrpSpPr>
          <p:cNvPr id="27" name="Group 27"/>
          <p:cNvGrpSpPr/>
          <p:nvPr/>
        </p:nvGrpSpPr>
        <p:grpSpPr>
          <a:xfrm>
            <a:off x="1094842" y="4158410"/>
            <a:ext cx="2267763" cy="1552257"/>
            <a:chOff x="1094842" y="4158410"/>
            <a:chExt cx="2267763" cy="1552257"/>
          </a:xfrm>
        </p:grpSpPr>
        <p:sp>
          <p:nvSpPr>
            <p:cNvPr id="28" name="TextBox 28"/>
            <p:cNvSpPr txBox="1"/>
            <p:nvPr/>
          </p:nvSpPr>
          <p:spPr>
            <a:xfrm>
              <a:off x="1094842" y="415841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生育保险政策包括生育医疗费用报销、生育津贴和产假等内容。</a:t>
              </a:r>
            </a:p>
          </p:txBody>
        </p:sp>
      </p:grpSp>
      <p:grpSp>
        <p:nvGrpSpPr>
          <p:cNvPr id="29" name="Group 29"/>
          <p:cNvGrpSpPr/>
          <p:nvPr/>
        </p:nvGrpSpPr>
        <p:grpSpPr>
          <a:xfrm>
            <a:off x="6899028" y="1445268"/>
            <a:ext cx="2267763" cy="1552257"/>
            <a:chOff x="6899028" y="1445268"/>
            <a:chExt cx="2267763" cy="1552257"/>
          </a:xfrm>
        </p:grpSpPr>
        <p:sp>
          <p:nvSpPr>
            <p:cNvPr id="30" name="TextBox 30"/>
            <p:cNvSpPr txBox="1"/>
            <p:nvPr/>
          </p:nvSpPr>
          <p:spPr>
            <a:xfrm>
              <a:off x="6899028" y="144526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生育医疗费用报销是指女职工生育期间的医疗费用可以按照一定比例进行报销。</a:t>
              </a:r>
            </a:p>
          </p:txBody>
        </p:sp>
      </p:grpSp>
      <p:grpSp>
        <p:nvGrpSpPr>
          <p:cNvPr id="31" name="Group 31"/>
          <p:cNvGrpSpPr/>
          <p:nvPr/>
        </p:nvGrpSpPr>
        <p:grpSpPr>
          <a:xfrm>
            <a:off x="6899028" y="4698220"/>
            <a:ext cx="2267763" cy="1552257"/>
            <a:chOff x="6899028" y="4698220"/>
            <a:chExt cx="2267763" cy="1552257"/>
          </a:xfrm>
        </p:grpSpPr>
        <p:sp>
          <p:nvSpPr>
            <p:cNvPr id="32" name="TextBox 32"/>
            <p:cNvSpPr txBox="1"/>
            <p:nvPr/>
          </p:nvSpPr>
          <p:spPr>
            <a:xfrm>
              <a:off x="6899028" y="469822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生育津贴是指女职工生育期间可以获得一定的津贴，以保障其基本生活需求。</a:t>
              </a:r>
            </a:p>
          </p:txBody>
        </p:sp>
      </p:grpSp>
      <p:grpSp>
        <p:nvGrpSpPr>
          <p:cNvPr id="33" name="Group 33"/>
          <p:cNvGrpSpPr/>
          <p:nvPr/>
        </p:nvGrpSpPr>
        <p:grpSpPr>
          <a:xfrm>
            <a:off x="9482164" y="3015139"/>
            <a:ext cx="2267763" cy="1552257"/>
            <a:chOff x="9482164" y="3015139"/>
            <a:chExt cx="2267763" cy="1552257"/>
          </a:xfrm>
        </p:grpSpPr>
        <p:sp>
          <p:nvSpPr>
            <p:cNvPr id="34" name="TextBox 34"/>
            <p:cNvSpPr txBox="1"/>
            <p:nvPr/>
          </p:nvSpPr>
          <p:spPr>
            <a:xfrm>
              <a:off x="9482164" y="301513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产假是指女职工生育期间享有一定期限的带薪休假，以保障其身体恢复和婴儿护理的需求。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https://d.book118.com/168033070001006030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2024-09-06T02:56:38.786</cp:lastPrinted>
  <dcterms:created xsi:type="dcterms:W3CDTF">2024-09-05T18:56:38Z</dcterms:created>
  <dcterms:modified xsi:type="dcterms:W3CDTF">2024-09-05T18:56:40Z</dcterms:modified>
</cp:coreProperties>
</file>