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EF1B7-FA13-4C70-8340-6310A18F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D9422-10AA-499B-9FA2-F5633E03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8461E-9CB7-48DB-A8FA-51E1A9B7C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1C580-6ACD-4F01-928E-75812BA9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3C5FB-446B-4D18-BA92-51602E1E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22C5A-7DB9-491F-BDE2-DF821A957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21318-2BBC-490A-913E-B21FB6C5E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6D50D-4997-44F4-AE96-27949D8CA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4CD7C-9A82-4365-BB38-5F2AB0DBB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9C934-C464-4C0F-B48A-EF6E8B9E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A8C1F-4370-4941-9787-581B1A7B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5051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古时期的欧洲-高一历史课件中外历史纲要下\n## 1.中古时期的欧洲背景及特点\n### 1.1罗马帝国的衰落与分裂\n### 1.2日耳曼人的入侵与封建制度的形成\n### 1.3基督教的发展与教会的权力\n## 2.中古时期的欧洲政治与社会制度\n### 2.1封建制度的特点与影响\n### 2.2王权的崛起与神圣罗马帝国的建立\n### 2.3教会与国家的权力斗争\n## 3.中古时期的欧洲经济与文化\n### 3.1农业与手工业的发展\n### 3.2商业贸易的繁荣与城市的兴起\n### 3.3中世纪的教育与学术文化\n## 4.中古时期的欧洲宗教与宗教改革\n### 4.1基督教的分裂与教派的形成\n### 4.2宗教改革的背景与过程\n### 4.3宗教改革的影响与后果\n## 5.中古时期的欧洲战争与外交\n### 5.1十字军东征的背景与影响\n### 5.2百年战争的过程与影响\n### 5.3欧洲各国的外交政策与战争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中古时期的欧洲-高一历史课件中外历史纲要下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中古时期的欧洲背景及特点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罗马帝国的衰落与分裂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组合 1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组合 1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罗马帝国的衰落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政治腐败与内部矛盾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军事压力与边疆防线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经济衰退与生产力下降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组合 1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罗马帝国的分裂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西罗马帝国与东罗马帝国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日耳曼人的入侵与西罗马帝国的灭亡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东罗马帝国的发展与转型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日耳曼人的入侵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日耳曼人的起源与分布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罗马帝国的衰落与日耳曼人的入侵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日耳曼人在欧洲的建立与统治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封建制度的形成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土地分封与军事义务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封建等级制度与权力分配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封建制度对社会与经济的影响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日耳曼人的入侵与封建制度的形成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基督教的发展与教会的权力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组合 1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基督教的发展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基督教的起源与传播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基督教与罗马帝国的关系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基督教在欧洲的普及与巩固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教会的权力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教会的组织与管理体系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教会在政治、经济和文化方面的影响力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教会的权力斗争与改革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中古时期的欧洲政治与社会制度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封建制度的特点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土地分封与等级制度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军事义务与忠诚关系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封建领主与农民的依附关系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封建制度的影响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对政治稳定的影响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对经济发展的影响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对社会文化的影响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封建制度的特点与影响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王权的崛起与神圣罗马帝国的建立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组合 2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组合 2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王权的崛起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国家统一与王权的强化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王权与教会的权力斗争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王权的地方分封与代理制度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组合 2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神圣罗马帝国的建立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神圣罗马帝国的起源与演变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神圣罗马帝国的组织与权力结构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神圣罗马帝国的历史地位与作用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教会与国家的权力斗争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教会在政治、经济和文化方面的影响力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国家对教会的控制与限制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教会的独立性与反抗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权力斗争的结果与影响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教会与国家之间的妥协与平衡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教会对国家政治的影响与干预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国家对教会权力的支持与保护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教会与国家的权力斗争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中古时期的欧洲经济与文化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农业的发展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农业技术的进步与生产力的提高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农业生产的组织与分配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农业对产品经济的影响与贡献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手工业的发展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手工业技术的进步与生产力的提高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手工业生产的组织与分配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手工业对产品经济的影响与贡献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农业与手工业的发展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https://d.book118.com/168035051076006043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中古时期的欧洲-高一历史课件中外历史纲要下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2024-09-23T04:53:47.319</cp:lastPrinted>
  <dcterms:created xsi:type="dcterms:W3CDTF">2024-09-22T20:53:47Z</dcterms:created>
  <dcterms:modified xsi:type="dcterms:W3CDTF">2024-09-22T20:53:49Z</dcterms:modified>
</cp:coreProperties>
</file>