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2E5952-CAB1-4F12-A2ED-F6DE9C822D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176A23-CB45-4586-91AD-4C6EFD6135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5B63D4-6B52-4087-B71A-53714EC433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9F73BA-C135-4505-A6C1-736A6AC31A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02930E0-509D-4F40-ABF9-7A168BE560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F7858FF-6465-4CDD-9493-FE5E223A55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2D80B0E-4F00-47EF-8A3B-88588202F1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E3D99F-2D92-49AA-BC71-25ACAE7D8C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35C1F8-A9B2-435D-B204-BA8D655A9D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A4DD65-5A14-4958-AD87-1341E2488A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7997BC-16A4-4E88-8CD6-5BC6E0F7D4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8035073076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红蓝动态纸飞机课件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红蓝纸飞机的设计理念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红蓝纸飞机的制作过程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红蓝纸飞机的飞行性能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红蓝纸飞机的应用场景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红蓝纸飞机的设计理念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红色纸飞机代表热情与活力，象征着积极向上的精神状态。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热情与活力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勇气与冒险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创新与突破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红色纸飞机代表着勇气和冒险，鼓励孩子们勇敢地追求自己的梦想。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红色纸飞机代表着创新和突破，鼓励孩子们打破常规，勇于尝试新事物。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红色纸飞机的设计理念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蓝色纸飞机代表稳重和可靠，象征着稳健和有责任心的品质。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42" r="4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稳重与可靠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蓝色纸飞机代表着智慧和思考，鼓励孩子们善于思考，解决问题。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智慧与思考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蓝色纸飞机代表着探索和发现，鼓励孩子们不断探索世界，发现新奇的事物。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探索与发现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蓝色纸飞机的设计理念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红蓝纸飞机设计理念的对比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红色纸飞机更注重激情、活力和冒险，强调突破和创新；而蓝色纸飞机更注重稳重、可靠和思考，强调智慧和解决问题的能力。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红蓝纸飞机设计理念各有千秋，可以相互补充。通过对比，可以让孩子了解到不同性格特点和品质的重要性，从而培养他们全面发展。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红蓝纸飞机的制作过程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859" r="5859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3931" b="3931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准备一张红色的纸，将其对折，然后展开。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t="13989" b="13989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将纸张的左上角向下对折，形成一个三角形，然后展开。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将纸张的右上角向下对折，形成一个三角形，然后展开。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红色纸飞机的制作过程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将纸张的左下角向下对折，形成一个三角形，然后展开。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将纸张的右下角向下对折，形成一个三角形，然后展开。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将纸张对折，然后将两侧的边缘向内折叠，形成机翼。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红色纸飞机的制作过程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将纸张的顶部向下对折，形成机头。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用剪刀将机翼剪成流线型。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2722" b="22722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8920" b="18920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用笔在机身上画出眼睛和嘴巴。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0281" b="10281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红色纸飞机的制作过程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https://d.book118.com/168035073076006045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2024-09-26T03:49:53.360</cp:lastPrinted>
  <dcterms:created xsi:type="dcterms:W3CDTF">2024-09-25T19:49:53Z</dcterms:created>
  <dcterms:modified xsi:type="dcterms:W3CDTF">2024-09-25T19:49:55Z</dcterms:modified>
</cp:coreProperties>
</file>