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ADA91-BB7F-4D5B-9E9E-29233ED3E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CA7F0-C726-4AC1-9F29-0A9395578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F914D-00DD-4F68-A0D0-77D33BAF3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EF4C2-B302-4879-9B20-1EC35874C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D68B2D-90D6-4E21-94E7-CA4597810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164CA-6464-4275-BE18-ABCA6E4D8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3AE5A0-56BE-45F5-BEF0-51265371B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5333D-0B3B-45DD-A3B6-DFB3FEF8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3098C-429E-43ED-A6ED-1958931C2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FD223-FE21-4EAC-BFBF-9E04910E5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54AB2-3308-4B6A-8C23-EAEBB5A3F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36062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财务科长个人述职报告优秀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163" b="151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阐述个人在财务科工作期间所承担的职责和任务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展示个人在财务管理和团队建设方面的成绩和贡献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反思过去的工作，总结经验教训，提出改进建议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为未来的工作制定计划和目标，明确发展方向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个人在财务科的工作职责和任务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财务管理和团队建设方面的成绩和贡献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过去工作的反思和经验总结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未来工作的计划和目标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负责组织编制和执行公司财务预算、决算及财务收支计划；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筹集公司运营所需资金，优化资本结构，降低财务风险；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建立健全财务管理制度和内部控制体系，确保公司财务活动的合规性和有效性；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参与公司重大投资、融资决策，提供财务分析和建议。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制定年度、季度和月度财务工作计划，明确工作目标和时间节点；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加强与其他部门的沟通与协作，确保财务信息准确、及时地传递和共享；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定期组织财务团队开展业务学习和培训，提高团队整体业务水平；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不断完善财务管理制度和流程，提高财务管理效率和水平。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388" b="738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5998" r="599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成功组织编制了公司年度财务预算和决算报告，为公司决策提供了重要依据；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成功筹集了公司运营所需资金，优化了资本结构，降低了财务风险；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重要成果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通过建立健全财务管理制度和内部控制体系，有效防范了财务风险，确保了公司资产安全；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在参与公司重大投资、融资决策过程中，提供了专业的财务分析和建议，为公司决策提供了有力支持。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财务管理与改进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加强预算执行过程中的监控和调整，确保预算与实际支出的一致性。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推行预算绩效管理，将预算执行情况与绩效考核挂钩，提高预算管理的有效性。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制定全面、科学的预算编制流程，确保预算的合理性和准确性。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建立健全的成本核算体系，准确核算产品成本和项目成本。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通过精细化管理和技术创新，降低生产过程中的浪费和损耗。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加强采购管理，优化供应商选择，降低采购成本。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优化资金结构，降低财务风险，提高资金使用效率。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推行内部银行制度，实现资金的集中管理和统一调度，提高资金利用效益。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以上是我在财务管理与改进方面所做的工作和取得的成果。在未来的工作中，我将继续努力，不断提升自己的专业素养和管理能力，为公司的发展做出更大的贡献。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加强应收账款管理，缩短账期，提高资金周转率。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资金使用效率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https://d.book118.com/168036062026006046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2024-09-26T23:36:01.686</cp:lastPrinted>
  <dcterms:created xsi:type="dcterms:W3CDTF">2024-09-26T15:36:01Z</dcterms:created>
  <dcterms:modified xsi:type="dcterms:W3CDTF">2024-09-26T15:36:03Z</dcterms:modified>
</cp:coreProperties>
</file>