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5A6B1-667A-49FA-A422-90EAEC792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8DCB1-DA4D-4335-B6ED-6985AD1E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C4642-0B13-47BF-BCE8-360DD935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635B2-378E-4D5F-8234-66792557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F7561-8529-4C49-BC2E-AA9538A1C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76399-30CA-41A0-86F8-6CCC74E0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EEE07-8D01-4E8E-9042-8BBEB3B5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54088-CD86-41E0-8BF6-6A28273F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9D3FD-0C48-4B25-9DBA-877F90598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EC788-BEA7-43E5-946E-4513455A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264A5-CDD7-4B00-AA1C-1AD427C2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6123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大学生暑期三下乡社会实践报告书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响应国家号召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大学生暑期三下乡社会实践是贯彻落实党的教育方针的重要举措，旨在推动高等教育与经济社会紧密结合。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通过大学生的参与，为农村地区注入新的活力和智力支持，推动农村经济、文化、教育等方面的发展。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实践活动有助于大学生深入了解国情、民情，增强社会责任感和使命感，提高综合素质和实践能力。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实践目的和任务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通过实地考察、访谈、问卷调查等方式，了解农村地区的经济、文化、教育等方面的现状和存在的问题。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向农民宣传国家的方针政策、法律法规和农业科技知识，提高农民的文化素质和科技水平。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为农民提供法律咨询、农业科技指导、文化教育等方面的服务，帮助农民解决实际问题。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75" r="345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XXXX年XX月XX日至XXXX年XX月XX日，共XX天。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XX省XX市XX县XX乡。该地区是一个典型的农业乡镇，农业人口占比较大，经济发展相对滞后，文化教育水平有待提高。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确定实践主题和目标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组建实践团队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前期准备与安排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我们组建了一支由教育学、社会学、经济学等多学科背景的同学组成的实践团队，以确保实践活动的专业性和多样性。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我们制定了详细的实践计划，包括活动时间、地点、人员分工、物资准备等，以确保实践活动的顺利进行。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我们选择了“乡村振兴与农村教育”作为实践主题，旨在通过深入了解农村教育现状，为乡村振兴贡献一份力量。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我们通过问卷调查、访谈、观察等方式，深入了解了当地农村教育的现状，包括学校设施、师资力量、学生情况等方面。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我们组织了一系列教育支援活动，包括为当地学生提供课后辅导、举办文化讲座、捐赠图书等，以丰富当地学生的课余生活，提高他们的文化素养。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教育支援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我们参与了当地乡村文化建设，包括协助当地政府举办文化活动、推广当地特色文化等，以促进乡村文化的传承和发展。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乡村文化建设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实践活动具体内容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语言沟通障碍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在实践过程中，我们遇到了当地村民普通话不流利的情况，导致沟通存在一定困难。为了克服这一困难，我们积极学习当地方言，并借助手势、图片等方式进行沟通。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调研数据收集困难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在调研过程中，我们发现部分村民对问卷调查存在抵触心理，导致数据收集存在一定困难。为了解决这一问题，我们积极与村民沟通，解释调研的目的和意义，并尽可能通过访谈等方式收集数据。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在组织教育支援和乡村文化建设活动时，我们遇到了活动策划和执行方面的挑战。为了确保活动的顺利进行，我们积极与当地政府和学校沟通合作，并充分调动团队成员的积极性和创造力。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实践过程中的困难与挑战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https://d.book118.com/168036123075006046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2024-09-27T12:12:23.408</cp:lastPrinted>
  <dcterms:created xsi:type="dcterms:W3CDTF">2024-09-27T04:12:23Z</dcterms:created>
  <dcterms:modified xsi:type="dcterms:W3CDTF">2024-09-27T04:12:25Z</dcterms:modified>
</cp:coreProperties>
</file>