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BBED4-9F8E-4348-830A-84FCF8268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C4BE6-1C26-4E5B-86E0-76498CA52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7DBD8-4080-4C68-AFF9-E641A0EB7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FAD3B-F82F-474B-A8BB-6947866A8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FA35B-E63C-4936-B3AC-C03C7CE4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5AF36-9180-4C0C-972F-959535689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F384F0-67B9-4F79-9A90-2EFDFF4DF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F6471-FD98-406B-861C-85AD6D20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1E385-654E-48D9-9EB3-2CFF890BF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8B427-DE42-40EB-98AE-AD666402F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558A9-296A-44DA-892A-029655312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6135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手术病人的心理护理课件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手术病人心理护理概述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特殊手术病人的心理护理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心理护理实践与挑战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手术病人心理护理概述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心理护理作为现代护理模式的重要组成部分，应贯彻临床护理全过程，遍及护理实践的每一个角落。做好心理护理，掌握、提高交流技巧，做好心理疏导。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心理护理是指在护理过程中，由护士通过各种方式和途径（包括应用心理学和技术），积极影响病人的心理活动，从而达到护理目标的心理治疗方法。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焦虑、恐惧心理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悲观、抑郁心理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手术病人心理特点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焦虑和恐惧是对手术造成的心理威胁的一种情绪反应，是患者的最初情绪变化，表现为不自主的震颤、心悸、出汗。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由于手术对机体的创伤，加上有的患者对疼痛的耐受力较差，对疼痛特别敏感，产生恐惧、紧张、焦虑等心理改变，使疼痛进一步加剧，形成恶性循环。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主要表现为忧愁、多虑、情绪不稳定、疼痛阈值降低，常常通过医护人员的说话语气来判断自己的病情。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解除患者对疾病的紧张、焦虑、悲观、抑郁等情绪，增强战胜疾病的信心；正确及时的健康教育，使患者尽早适应新的角色及住院环境；帮助患者建立新的人际关系，特别是医－患关系，以适应新的社会环境。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交往的原则、启迪的原则、针对性的原则、自我护理的原则。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手术前心理护理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通过焦虑量表等工具，评估病人的焦虑程度，了解其对手术的担忧和恐惧。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焦虑程度评估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00" r="20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评估病人的认知功能，包括注意力、记忆力、理解力等，以便制定个性化的心理干预措施。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观察病人的情绪变化，如抑郁、易怒、情绪波动等，及时发现并处理心理问题。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手术前病人心理评估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通过帮助病人调整对手术和疾病的认知，改变不良的行为习惯，减轻焦虑和恐惧。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教授病人深呼吸、渐进性肌肉松弛等放松技巧，缓解紧张情绪。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向病人提供手术和疾病的相关知识，增加其对治疗的理解和信心。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手术前心理干预措施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对家属进行心理指导，帮助其理解病人的心理需求，提供情感支持。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家属心理指导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鼓励家属参与病人的护理工作，增加病人的安全感和归属感。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教授家属与病人沟通的技巧和方法，促进双方的有效沟通。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家属沟通技巧培训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家属沟通与支持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医护人员形象对病人心理的影响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医护人员的形象、态度和行为都可能影响病人的心理状态。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陌生环境带来的不安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手术室对于大多数病人来说是一个陌生的环境，容易引发焦虑、不安等情绪。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医疗设备带来的恐惧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手术室内各种复杂的医疗设备和器械，可能给病人带来恐惧感。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手术室环境对病人心理影响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224" b="172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麻醉过程中病人心理变化及应对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麻醉前焦虑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病人在麻醉前可能出现焦虑、紧张等情绪，医护人员应给予安慰和支持。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麻醉中的意识模糊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麻醉药物可能导致病人意识模糊，出现幻觉、错觉等，医护人员应密切观察并及时处理。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麻醉后的情绪波动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麻醉苏醒后，病人可能出现情绪波动，如烦躁、易怒等，医护人员应给予理解和耐心安抚。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https://d.book118.com/168036135140006035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2024-09-14T22:52:21.665</cp:lastPrinted>
  <dcterms:created xsi:type="dcterms:W3CDTF">2024-09-14T14:52:21Z</dcterms:created>
  <dcterms:modified xsi:type="dcterms:W3CDTF">2024-09-14T14:52:23Z</dcterms:modified>
</cp:coreProperties>
</file>