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E2E36-34A1-4EBB-9556-6A862D9A1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31F45-E4B2-4954-994D-60E193D9B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A8CD7-B404-4099-B5FF-7DB47F06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6A7CB-CF18-45E3-A11D-102A8A0CC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1CE8F-7568-4E14-8F97-40D4D6D7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EE687-7E28-4010-847E-0441C839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3C16F-883A-44C7-BFF8-53545F6C8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B88EB-FD20-4B9F-B331-2C70BBC4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66C64-EF14-49D1-837A-36BC4A402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3674E-DE9F-4A22-A39D-09CE15A11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00A00-98BB-43A4-95CA-45875B1C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701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190企业安全管理的网络安全与信息保护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信息保护策略与实践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网络攻击防范手段及应对措施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身份认证与访问控制策略设计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漏洞管理与风险评估方法论述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合规性要求与法律法规遵守情况汇报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网络安全概述与重要性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网络安全是指通过技术、管理和法律手段，保护计算机网络系统及其中的数据不受未经授权的访问、攻击、破坏或篡改的能力。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随着云计算、物联网、大数据等技术的快速发展，网络安全领域正面临着越来越多的挑战和机遇，未来网络安全将更加注重整体性、动态性和智能化。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74" r="203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908" r="139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308" r="20308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企业面临的主要网络威胁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恶意软件攻击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包括病毒、蠕虫、木马等，这些恶意软件会通过网络传播，感染企业计算机系统，窃取数据或破坏系统功能。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网络钓鱼攻击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攻击者通过伪造信任网站或发送欺诈性电子邮件，诱导用户泄露敏感信息，如用户名、密码或信用卡信息。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勒索软件攻击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攻击者通过加密企业重要数据，然后要求支付赎金以解密数据，给企业造成重大经济损失。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网络攻击可能导致企业敏感数据泄露，包括客户信息、财务信息、商业秘密等，给企业带来严重的信誉和经济损失。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恶意软件攻击可能导致企业计算机系统瘫痪，无法正常运营，给企业带来直接的经济损失和声誉损失。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系统瘫痪风险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企业若未能遵守网络安全法律法规，可能面临法律制裁和罚款，进一步损害企业形象和利益。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法律合规风险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网络安全对企业影响分析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信息保护策略与实践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根据数据的敏感性、重要性等特征，对数据进行分类，如个人身份信息、财务信息、商业秘密等。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数据标记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数据流分析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为不同类别的数据打上相应的标签，以便于识别和管理。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通过对数据在系统中的流动情况进行监控和分析，识别出潜在的敏感信息泄露风险。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敏感信息识别与分类方法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采用加密算法对敏感信息进行加密处理，确保数据在传输和存储过程中的安全性。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利用密码学原理，对电子文档进行数字签名，保证文档的完整性和真实性。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数字签名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通过加密技术实现远程用户身份认证，防止非法用户访问系统资源。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身份认证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加密技术在信息保护中应用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备份存储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选择合适的备份存储介质和存储方式，确保备份数据的安全性和可用性。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制定合理的数据备份计划，定期对重要数据进行备份，以防止数据丢失或损坏。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数据恢复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建立数据恢复机制，当数据发生丢失或损坏时，能够及时恢复数据，保证业务的连续性。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00" b="3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数据备份与恢复策略制定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网络攻击防范手段及应对措施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拒绝服务攻击（DoS/DDoS）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包括病毒、蠕虫、木马等，通过感染系统获取控制权或窃取信息。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利用伪装成合法来源的电子邮件、网站等诱骗用户泄露敏感信息。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利用尚未公开的软件漏洞实施攻击，具有极高的隐蔽性和危害性。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零日漏洞攻击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常见网络攻击类型剖析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在网络关键节点部署IDS设备，实时监测网络流量和事件，发现异常行为及时报警。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入侵检测系统（IDS）部署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配置IPS设备对已知威胁进行自动拦截，定期更新威胁库和规则集，确保防御能力持续有效。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入侵防御系统（IPS）运维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收集并分析IDS/IPS产生的日志数据，追溯攻击源头和过程，为应急响应提供有力支持。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日志分析与审计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入侵检测系统（IDS/IPS）部署和运维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https://d.book118.com/168037016054006045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2024-09-25T21:21:44.238</cp:lastPrinted>
  <dcterms:created xsi:type="dcterms:W3CDTF">2024-09-25T13:21:44Z</dcterms:created>
  <dcterms:modified xsi:type="dcterms:W3CDTF">2024-09-25T13:21:46Z</dcterms:modified>
</cp:coreProperties>
</file>