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5396AF2-E1DA-413B-971B-235E73EC74E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7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7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7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8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8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EBA96-EC66-4ED1-BAD7-9F0845768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89762-A398-4882-B4E3-C95015401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02A51-0D7E-4201-B71B-0D09C6A02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76B16D-645D-47E4-996C-49E8FB729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EAE307-4FF2-406D-8DFA-6BBA7735E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F7055B-B030-42E2-A83C-197E4E09F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01943F-7481-43D6-8567-8D33F8403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3B8C1-4909-40CE-9C01-17C08CA0B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6AB23-670B-482D-8D6C-47D1D2928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C7D46-A7AF-4660-A92B-158B0FC33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8F515-E8A7-426D-93C1-D822C948E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8BB0920-435B-4775-979C-7F2C650F825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25C080F-4CC0-451B-893B-AACEDD03609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3707206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宫外孕患者术后护理查房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宫外孕概述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宫外孕的手术护理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术后并发症的护理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术后心理护理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术后饮食护理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第一章 宫外孕概述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什么是宫外孕</a:t>
            </a:r>
            <a:r>
              <a:rPr lang="en-US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?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宫外孕是指受精卵着床在子宫腔以外的任何部位，常见于输卵管。若不及时治疗，宫外孕可能导致严重的出血危机。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14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手术治疗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选择手术方式进行治疗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药物治疗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可以选择药物治疗进行处理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术后观察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术后需要密切观察和护理，防止感染或并发症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宫外孕的诊断和治疗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超声波检查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通过超声波检查来确诊宫外孕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6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宫外孕概述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宫外孕是指受精卵着床在子宫腔以外的任何部位，常见于输卵管。若不及时治疗，宫外孕可能导致严重的出血危机。宫外孕的症状包括腹痛、阴道流血、疼痛加剧时伴有晕厥以及肩部疼痛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宫外孕的手术护理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手术前准备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在进行宫外孕手术护理前，首先需要评估患者的病情，确保手术前禁食禁水，以减少术中的并发症风险。同时，预防感染也是非常重要的一步，保持手术区域清洁是必不可少的准备工作。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9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术后并发症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1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4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3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66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267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268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69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出血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持续观察患者情况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及时进行止血处理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感染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预防感染扩散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保持伤口清洁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输卵管损伤再发宫外孕的风险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定期复查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避免再次发生宫外孕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结语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6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宫外孕手术护理是一项复杂而重要的工作，护理人员需要密切关注患者的变化情况，及时处理并发症，为患者提供全面的护理和支持，帮助其尽快康复。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8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7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术后并发症的护理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出血的护理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术后出血是宫外孕患者常见的并发症之一，护理人员需要密切观察患者出血情况，保持患者血压稳定，及时补充输液，如有异常情况应立即通知医生进行处理。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4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5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6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输卵管损伤的护理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7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4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69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0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1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72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373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374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75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观察患者病情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密切观察病情变化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记录相关体征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避免患者过度活动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提供必要卧床休息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避免剧烈运动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提供心理支持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与患者沟通交流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减轻患者焦虑情绪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宫外孕复发预防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宫外孕患者术后需要重点关注病情的发展，护理人员应及时提醒患者定期产检，避免不安全性行为，强调家庭避孕的重要性，并定期复查输卵管功能，以预防宫外孕的复发。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9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9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41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5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04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16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第四章 术后心理护理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https://d.book118.com/168037072062006047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宫外孕患者术后护理查房</vt:lpstr>
      <vt:lpstr>目录</vt:lpstr>
      <vt:lpstr>第一章 宫外孕概述</vt:lpstr>
      <vt:lpstr>什么是宫外孕?</vt:lpstr>
      <vt:lpstr>宫外孕的诊断和治疗</vt:lpstr>
      <vt:lpstr> </vt:lpstr>
      <vt:lpstr>第2章 宫外孕的手术护理</vt:lpstr>
      <vt:lpstr> </vt:lpstr>
      <vt:lpstr>术后并发症</vt:lpstr>
      <vt:lpstr>结语</vt:lpstr>
      <vt:lpstr>第3章 术后并发症的护理</vt:lpstr>
      <vt:lpstr> </vt:lpstr>
      <vt:lpstr>输卵管损伤的护理</vt:lpstr>
      <vt:lpstr> </vt:lpstr>
      <vt:lpstr>第四章 术后心理护理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2024-09-28T20:00:26.307</cp:lastPrinted>
  <dcterms:created xsi:type="dcterms:W3CDTF">2024-09-28T12:00:26Z</dcterms:created>
  <dcterms:modified xsi:type="dcterms:W3CDTF">2024-09-28T12:00:28Z</dcterms:modified>
</cp:coreProperties>
</file>