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9DB82F-AAC5-4FE3-BAA4-55BA0D4A2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089C1E-8190-4CB5-882B-25077D2E2F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B28EE8-D866-4DEC-919B-3FECA593A4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E130D3-7718-409A-9316-278F6F16E9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E6A5A8-B421-4200-A198-5C24BCA6C6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D6950E-55D5-4F55-AFDF-47AE8CF53E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CBCF61-401F-45A1-B002-9103C211BC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F20E38-BBEF-4F96-B43F-652AE649FD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61790E-6B47-44E8-A6F4-ECA8C71DA5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940B8C-DD7E-44FA-A63B-BF41F900E5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9737CD-187F-4E94-A379-25E70DA7CB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03712605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新材料科学与技术产业的企业智能化与数字化转型</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新材料科学与技术产业概述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企业智能化转型策略与实践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企业数字化转型策略与实践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智能化与数字化转型的融合发展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企业智能化与数字化转型的挑战与对策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153" r="2515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新材料产业快速发展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随着科技的不断进步，新材料产业已成为全球经济发展的重要引擎。新材料具有优异的性能和广泛的应用前景，对于推动产业升级、提高产品质量、促进可持续发展具有重要意义。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企业智能化与数字化转型趋势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在数字化、网络化、智能化技术的推动下，企业正经历着深刻的变革。智能化与数字化转型已成为企业提升竞争力、实现可持续发展的必然选择。</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新材料企业面临的挑战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新材料企业在研发、生产、销售等环节面临着诸多挑战，如技术更新快、市场需求多变、竞争激烈等。通过智能化与数字化转型，企业可以更好地应对这些挑战，提升运营效率和市场竞争力。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报告目的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本报告旨在分析新材料产业中企业智能化与数字化转型的现状、挑战与机遇，提出相应的策略和建议，为新材料企业的智能化与数字化转型提供指导和参考。</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报告范围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报告将围绕新材料产业中企业的智能化与数字化转型展开深入研究，包括现状分析、技术趋势、应用案例、挑战与机遇等方面。同时，报告还将关注政策环境、产业链协同等外部因素对新材料企业智能化与数字化转型的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新材料科学与技术产业概述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118" r="2711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328" r="3232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新材料是指新近发展或正在发展的具有优异性能的结构材料和有特殊性质的功能材料。</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新材料定义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新材料产业按照应用领域和当前的发展重点，主要分为新型功能材料、先进结构材料和复合材料三大类。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产业分类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新材料产业经历了从无到有、从小到大的发展历程，目前已经成为全球经济和科技发展的重要驱动力。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当前，新材料产业已经形成了较为完整的产业链和产业集群，涵盖了研发、生产、应用等各个环节。同时，新材料产业也正在与人工智能、大数据等新一代信息技术深度融合，推动产业向智能化和数字化转型。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18" r="1251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产业发展历程及现状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856" r="2585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随着人工智能技术的不断发展，新材料产业将实现更加智能化的生产和管理，提高生产效率和产品质量。</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智能化发展</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新材料企业将借助大数据、云计算等新一代信息技术，实现数字化转型，提升企业竞争力和创新能力。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数字化转型</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环保和可持续发展已经成为全球共识，新材料产业将更加注重绿色化发展，推动产业的可持续发展。</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绿色化发展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新材料产业将与其他产业进行跨界融合，形成新的产业生态和商业模式，推动产业的创新和发展。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跨界融合</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产业未来发展趋势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企业智能化转型策略与实践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企业智能化转型是指通过运用先进的信息技术，实现企业运营、管理、生产等各个环节的智能化，提高企业效率和竞争力。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智能化转型的目标是实现企业的高效、精准、灵活运营，提高产品质量和客户满意度，降低企业成本和风险。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智能化转型的内涵与目标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内涵</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人工智能技术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物联网技术</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云计算技术</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大数据技术</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智能化转型的关键技术</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包括机器学习、深度学习等，用于数据挖掘、预测分析、智能决策等。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提供弹性可扩展的计算资源，支持企业数据处理和分析需求。</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通过设备间的互联互通，实现设备状态监测、远程控制等。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用于海量数据的存储、处理和分析，挖掘数据价值，支持企业决策。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案例一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某新材料企业通过引入人工智能技术，实现了生产线的自动化和智能化，提高了生产效率和产品质量。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案例二</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某新材料研发企业利用物联网技术，实现了实验室设备的远程监控和数据采集，提高了实验效率和数据准确性。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案例三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某新材料销售企业借助云计算和大数据技术，构建了客户画像和精准营销系统，提高了客户满意度和销售业绩。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智能化转型的实践案例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企业数字化转型策略与实践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https://d.book118.com/168037126053006031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2024-09-08T07:33:15.205</cp:lastPrinted>
  <dcterms:created xsi:type="dcterms:W3CDTF">2024-09-07T23:33:15Z</dcterms:created>
  <dcterms:modified xsi:type="dcterms:W3CDTF">2024-09-07T23:33:17Z</dcterms:modified>
</cp:coreProperties>
</file>