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67A96-2FA1-458C-BC69-9BCC51D78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47DB2-72F7-4683-A01D-86D47AD6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B98E3-223A-4C00-8395-1B46F78C7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14B30-247F-4C41-BC82-1C9E4AE32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9C8B60-9FDD-401E-9FD3-3B2B7397D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B6DDC2-316F-429C-A9B9-EF23E369D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05361-2AFC-442D-9951-6274FD4E8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11F32-4A51-4817-B87E-A2D83CEF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CE426-91A2-490F-89CF-DD714446A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79FFF-97E5-403B-AEC6-B73D1D213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69936-CFC3-4CB9-B06F-F5680BE1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1126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《曲线测设》ppt课件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曲线测设概述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曲线测设的基本步骤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曲线测设的常用工具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曲线测设的注意事项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曲线测设案例分析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曲线测设概述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曲线测设的定义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曲线测设是道路、桥梁、隧道等土木工程中必不可少的环节，对于保证工程质量和安全具有重要意义。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曲线测设是指根据设计要求，利用测量仪器在实地标定曲线的位置，并设置必要的控制点，以确保曲线的准确性和精度。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56" r="26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曲线测设的基本原理是利用几何学和测量学的相关知识，通过测量仪器的观测和计算，确定曲线的起终点、曲率半径、转角等参数，从而标定曲线的位置。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在实际操作中，需要结合工程设计和地形条件，选择合适的测量仪器和方法，以确保曲线测设的精度和可靠性。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曲线测设的原理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曲线测设的应用场景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道路工程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在道路设计中，曲线测设是实现道路平纵线形设计的重要手段，用于标定道路的转弯半径、超高、加宽等参数。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在桥梁设计中，曲线测设用于确定桥梁墩台的位置和角度，以确保桥面线形的准确性和行车安全。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隧道工程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在隧道设计中，曲线测设用于确定隧道洞口的坐标和角度，以确保隧道线形的顺畅和行车安全。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其他工程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除了道路、桥梁、隧道等土木工程外，曲线测设还广泛应用于水利、电力、通讯等领域，用于标定各种管线路径和塔架位置。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曲线测设的基本步骤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确定曲线的起点和终点的坐标位置，以及曲线的主点（ZH、HY、YH、HZ）的位置。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起点和终点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曲线半径和转向角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缓和曲线长度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确定曲线的半径值以及转向角的大小，以确定曲线的形状和方向。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根据曲线半径和设计速度，计算缓和曲线的长度，以实现曲线的平滑过渡。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确定测设要素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44" b="13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60" b="95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898" b="308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计算测设数据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圆心坐标和切线方位角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根据起点和终点的坐标，计算圆心坐标和切线方位角，确定曲线中心线的位置和方向。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弦长和切线长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根据曲线半径、转向角和圆心坐标，计算弦长和切线长，用于确定测设点位。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外矢距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计算外矢距的大小，以确定曲线测设时所需的偏移量。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根据切线方位角和切线长，标定曲线中心线的起点和终点位置，并在主点位置设置标桩。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323" r="632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586" r="2558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7847" b="1784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切线标定法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根据转向角和弦长，计算出各测设点的偏角，以此标定曲线中心线的位置。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偏角法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在曲线上选取若干个控制点，以其为基准，根据外矢距进行偏移，标定曲线中心线。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弦线偏移法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实地测设方法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分析测设过程中可能产生的误差来源，如测量仪器误差、人为误差等。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根据工程要求和规范，确定曲线测设的精度要求，如角度误差、距离误差等。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研究误差的传递规律，采取措施对误差进行控制，以提高曲线测设的精度。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误差传递与控制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精度与误差分析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曲线测设的常用工具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https://d.book118.com/168041126046006027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2024-09-05T04:17:12.570</cp:lastPrinted>
  <dcterms:created xsi:type="dcterms:W3CDTF">2024-09-04T20:17:12Z</dcterms:created>
  <dcterms:modified xsi:type="dcterms:W3CDTF">2024-09-04T20:17:14Z</dcterms:modified>
</cp:coreProperties>
</file>