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8310A-BFE6-46FF-82C8-383E8426C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D1ACB-7429-484F-BC7D-02D6ACD47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5CCB8-2108-4ACF-B80E-5703A5CC2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AA3F75-C753-4A15-9391-AF1F7A702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A0F6B3-6294-4A05-A636-D5B0F6BB9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27697B-B2DC-49C7-90B4-C0C91F129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A9F9FC-5C0E-467A-A789-4FA042623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D2E284-4261-4354-9ECC-2F205D7BD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C9259E-E2B6-4FF9-AB7B-79C3D527C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ED259-152C-4377-BD6C-AB26B26AA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5FB70-4D01-45A3-82F5-DABB352E6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43123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创新思维在企业风险管理中的应用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企业风险管理现状及挑战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创新思维在风险管理中的应用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基于创新思维的风险识别与评估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基于创新思维的风险应对策略与措施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基于创新思维的企业风险管理体系建设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企业面临的市场环境日益复杂多变，创新思维有助于企业更好地应对不确定性，提升风险管理能力。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应对不确定性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49" r="1254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推动创新发展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提升企业价值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创新思维能够激发企业探索新的商业模式、产品或服务，从而在竞争激烈的市场中脱颖而出。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通过创新思维加强风险管理，企业可以更有效地保护自身资产，提升品牌价值和市场地位。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介绍创新思维在识别、评估、应对风险等方面的具体实践。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创新思维在风险管理中的应用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通过具体案例展示创新思维在风险管理中的成功应用，包括风险识别、评估、应对和监控等环节。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探讨企业在应用创新思维进行风险管理时面临的挑战，以及未来可能的发展趋势和前景。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挑战与前景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企业风险管理现状及挑战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424" b="174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企业风险管理现状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风险管理意识逐渐增强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随着市场竞争的加剧，企业越来越意识到风险管理的重要性，开始积极寻求有效的风险管理方法和手段。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风险管理框架初步建立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许多企业已经建立了风险管理框架，包括风险识别、评估、监控和报告等环节，为企业的稳健运营提供了保障。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风险管理技术不断更新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随着大数据、人工智能等技术的发展，企业风险管理技术也在不断更新，提高了风险管理的效率和准确性。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风险管理人才匮乏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企业风险管理需要具备专业知识和实践经验的人才，目前这类人才相对匮乏，制约了企业风险管理水平的提升。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风险识别存在局限性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企业在风险识别过程中，往往只能识别到已知的风险，对于未知的风险和潜在的风险缺乏有效的识别手段。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风险评估方法不够成熟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目前的风险评估方法大多基于历史数据和经验，对于复杂多变的市场环境和企业运营状况，评估结果的准确性和有效性有待提高。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风险管理手段缺乏创新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传统的风险管理手段如风险规避、风险降低等在一定程度上已经无法满足企业发展的需要，需要探索更加创新的风险管理手段。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面临的挑战和问题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创新思维在风险管理中的应用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858" r="2085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创新思维是指通过独特、新颖的方法解决问题或创造新事物的思维方式，它强调突破传统思维模式，追求创新和变革。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创新思维强调独立思考，不墨守成规，寻求与众不同的解决方案。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独特性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创新思维要求具备预见未来的能力，能够提前发现潜在的风险和机遇。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前瞻性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创新思维能够适应不断变化的环境和需求，及时调整策略和方案。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创新思维的概念和特点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通过创新思维，企业能够更全面地识别潜在风险，包括那些传统方法难以发现的风险。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提升风险识别能力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创新思维有助于改进风险评估方法和技术，提高评估的准确性和效率。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优化风险评估过程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创新思维可以激发企业制定更具创意和实效性的风险应对策略，降低风险对企业的影响。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强化风险应对策略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创新思维在风险管理中的价值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一家制造业企业在面临供应链中断的风险时，通过创新思维调整了采购和生产策略，实现了供应链的多元化和弹性化，有效降低了风险。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某金融公司通过运用大数据和人工智能技术，创新风险识别方法，成功识别并预防了一起潜在的信用风险事件。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某互联网公司在应对网络安全风险时，采用创新思维改进了安全防护技术，成功抵御了一次大规模的网络攻击，保障了用户数据的安全。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创新思维在风险管理中的实践案例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基于创新思维的风险识别与评估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通过集思广益的方式，激发团队成员的创造力，识别潜在风险。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通过分析企业的优势、劣势、机会和威胁，识别内外部风险。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SWOT分析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417" r="21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通过模拟未来可能发生的情景，识别潜在风险及影响。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情景分析法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风险识别的方法和工具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https://d.book118.com/168043123056006040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2024-09-18T21:06:24.849</cp:lastPrinted>
  <dcterms:created xsi:type="dcterms:W3CDTF">2024-09-18T13:06:24Z</dcterms:created>
  <dcterms:modified xsi:type="dcterms:W3CDTF">2024-09-18T13:06:27Z</dcterms:modified>
</cp:coreProperties>
</file>