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DC12A-7212-4250-BCFC-93BE08317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CBFA1-24EC-4C1E-9D21-A9CA50150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0B2A3-1CC6-4FBF-896F-C88BA680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59661-FB92-4A72-9270-3D117E1D0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5C254-7DB7-4F9C-8436-74A0D7232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ACD5CA-338F-4685-9D65-C9923E714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8F919-5ED4-437A-BAE8-5480A8395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0348A-669D-4186-BCDB-88B016584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58A04-F452-45A4-929B-336F76F3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02AC7-1E2B-45CB-BA8F-936C92A8E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EB637-71E1-49F7-B9F6-C341F673E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3131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初中物理知识与技能总结与反思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初中物理基础知识回顾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初中物理基本技能掌握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初中物理知识在生活中的应用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学习初中物理的反思与建议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初中物理基础知识回顾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声速在不同介质中有所不同，且与介质的性质有关。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声学是研究声音的产生、传播、接收和效应的物理学分支。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声音是由物体的振动产生的，其传播需要介质，如空气、水或固体。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声音的频率、响度和音色是描述声音特性的三个要素。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</a:t>
            </a:r>
          </a:p>
        </p:txBody>
      </p:sp>
      <p:sp>
        <p:nvSpPr>
          <p:cNvPr id="42" name="AutoShape 42"/>
          <p:cNvSpPr/>
          <p:nvPr/>
        </p:nvSpPr>
        <p:spPr>
          <a:xfrm>
            <a:off x="3524844" y="1237593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34007" y="1229116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3769335" y="1640377"/>
            <a:ext cx="1483930" cy="131340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979546" y="1640377"/>
            <a:ext cx="1483930" cy="131340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反射和折射是光在界面处行为的两种主要方式。</a:t>
            </a:r>
          </a:p>
        </p:txBody>
      </p:sp>
      <p:sp>
        <p:nvSpPr>
          <p:cNvPr id="46" name="Freeform 46"/>
          <p:cNvSpPr/>
          <p:nvPr/>
        </p:nvSpPr>
        <p:spPr>
          <a:xfrm>
            <a:off x="4317284" y="1303481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7510249" y="1303481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1894865" y="4101417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080787" y="4099322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8262423" y="4120467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8550364" y="5075158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2155278" y="4547616"/>
            <a:ext cx="1483930" cy="13002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光学是研究光的行为和性质的物理学分支。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5326327" y="4547616"/>
            <a:ext cx="1483930" cy="13002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光沿直线传播，但在不同介质间会发生折射。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8507962" y="4547616"/>
            <a:ext cx="1483930" cy="13002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透镜和棱镜是改变光路的主要光学元件。</a:t>
            </a:r>
          </a:p>
        </p:txBody>
      </p:sp>
      <p:sp>
        <p:nvSpPr>
          <p:cNvPr id="55" name="Freeform 55"/>
          <p:cNvSpPr/>
          <p:nvPr/>
        </p:nvSpPr>
        <p:spPr>
          <a:xfrm>
            <a:off x="2688988" y="4208478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5895832" y="4231042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9047288" y="4278392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24381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力学是研究物体运动和力的作用的物理学分支。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52893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324381" y="4677185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力是改变物体运动状态的原因，其大小、方向和作用点是力的三要素。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52893" y="4780006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物体的运动状态由速度和加速度描述。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热学是研究热现象的物理学分支。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热量传递有三种基本方式：热传导、对流和辐射。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物体的温度用摄氏度、华氏度或开尔文温标表示。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初中物理基本技能掌握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能够根据研究目的设计简单的物理实验，包括确定实验变量、选择合适的测量工具和设备、制定实验步骤等。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能够正确使用各种测量工具和设备，严格按照实验步骤进行操作，避免操作失误对实验结果的影响。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实验设计与操作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能够仔细观察物理现象，包括实验现象、自然现象等，并记录详细的观察结果。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能够运用所学的物理知识对观察到的现象进行分析，理解其本质和规律。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物理现象观察与分析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https://d.book118.com/168043131026006027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2024-09-04T21:12:10.765</cp:lastPrinted>
  <dcterms:created xsi:type="dcterms:W3CDTF">2024-09-04T13:12:10Z</dcterms:created>
  <dcterms:modified xsi:type="dcterms:W3CDTF">2024-09-04T13:12:12Z</dcterms:modified>
</cp:coreProperties>
</file>