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5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22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F90B18-3257-4635-BF5B-FFC9CBA5B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2929C6-E1AA-4780-9B36-D1E41DEC9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476B5-22CC-4875-B0FD-64121A6E8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0E5384-410B-449B-A487-62FB7E3FD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45C4FF-BE4A-46EB-BE53-236DA18AF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E8C36A-8669-450E-85D5-74AC31C2A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643C85-FD8C-4CE8-9CAB-23417EEA8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9E072-7585-47DF-A21D-283AA12A7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6D5AE-EB39-4DE7-A2FD-8D92557D5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3676F-7B6E-47AE-999A-F303993D7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A453E-5889-47A0-8A1D-46896B082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4313405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李老师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心灵舞者：用舞蹈演绎内心世界的激情与活力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添加目录文本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心灵舞者的起源和背景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心灵舞者的表现形式和技巧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心灵舞者的情感表达和主题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心灵舞者的社会影响和价值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心灵舞者的实践和体验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心灵舞者的起源和背景</a:t>
            </a:r>
            <a:endParaRPr lang="zh-CN" altLang="en-US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https://d.book118.com/168043134053006023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5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12">
      <vt:lpstr>Arial</vt:lpstr>
      <vt:lpstr>Calibri</vt:lpstr>
      <vt:lpstr>汉仪书宋二简</vt:lpstr>
      <vt:lpstr>MiSans Normal</vt:lpstr>
      <vt:lpstr>Wingdings</vt:lpstr>
      <vt:lpstr>Calibri Light</vt:lpstr>
      <vt:lpstr>Office Theme</vt:lpstr>
      <vt:lpstr>心灵舞者：用舞蹈演绎内心世界的激情与活力</vt:lpstr>
      <vt:lpstr>目录</vt:lpstr>
      <vt:lpstr>单击添加文档标题</vt:lpstr>
      <vt:lpstr>心灵舞者的起源和背景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2024-08-29T22:33:54.723</cp:lastPrinted>
  <dcterms:created xsi:type="dcterms:W3CDTF">2024-08-29T14:33:54Z</dcterms:created>
  <dcterms:modified xsi:type="dcterms:W3CDTF">2024-08-29T14:33:56Z</dcterms:modified>
</cp:coreProperties>
</file>