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A4081-50FE-4CE1-BA2E-60A5FBB0C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F9051-E0ED-4B8E-888C-73A3EE6AC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26F5D-4130-4B66-9452-58E5F9554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2ED88B-DA19-4AD6-9ECA-CC283D923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8952E2-5E9C-472D-9CBA-5E818FAA5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400790-30E4-45C5-BC80-AC3311748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EA95AF-4103-402D-8BFD-94CC05948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74E35F-07B0-41CD-BB43-508CBB86C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84D8A2-F29A-41B8-9056-C2C8706E7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5551A-14C2-42EF-BAD1-4496507B2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AB4D0-AAA0-4A0D-AEF8-8ECB1ED0D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4402113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为你打开一扇门概述课件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为你打开一扇门的含义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如何为你打开一扇门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打开门后的机遇与挑战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介绍“为你打开一扇门”的主题背景，包括门在文化、历史、文学等方面的象征意义，以及门作为隐喻在人生中的重要性。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阐述本课件的主题目的，即通过探讨门的象征意义，启发学生对人生的思考和探索。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772" b="127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学生能够了解门在文化、历史、文学等方面的象征意义，理解门作为隐喻在人生中的重要性。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能力目标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学生能够运用所学知识分析生活中的门，并能够通过写作、演讲等方式表达自己的思考和感悟。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情感态度价值观目标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培养学生对人生的思考和探索精神，激发学生对生活的热爱和追求。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为你打开一扇门的含义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比喻为提供一种新的机会、可能性和选择，帮助人们拓展视野、认识世界和自我成长。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比喻为一种启示、引导或启蒙，帮助人们摆脱无知、偏见或局限，探索更广阔的领域。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比喻为一种挑战、突破或超越，鼓励人们勇敢地面对未知、尝试新事物和突破自我。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比喻意义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为学生提供更多的学科选择和兴趣方向，激发他们的学习热情和创造力。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在教育领域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为员工提供更多的晋升机会和技能培训，促进他们的职业发展和个人成长。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在职业发展领域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333" r="11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为人们提供更多的社交机会和交友圈层，拓展他们的人脉资源和人际关系。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在社交领域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增强社会包容性和多元化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打开一扇门意味着接纳和尊重不同的观点、文化和人群，促进社会的多样性和包容性。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推动人类进步和创新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打开一扇门鼓励人们不断探索、尝试和创新，为人类社会的进步和发展做出贡献。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促进个人成长和发展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通过打开一扇门，人们可以获得更多的机会和资源，提升自己的能力和价值。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价值体现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如何为你打开一扇门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https://d.book118.com/168044021137006023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2024-08-30T17:51:39.476</cp:lastPrinted>
  <dcterms:created xsi:type="dcterms:W3CDTF">2024-08-30T09:51:39Z</dcterms:created>
  <dcterms:modified xsi:type="dcterms:W3CDTF">2024-08-30T09:51:41Z</dcterms:modified>
</cp:coreProperties>
</file>