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80D21-4A0A-4FDC-A5E3-283930019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710AF-F7A8-4CA2-9093-7D8028D43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BAA88-BF04-42B6-8A31-41F16E805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E670E1-1D4D-48D2-B71D-3F0F777CE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2251D4-BFDF-4B99-8804-26D58A2BE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272BF7-FFCB-4886-8932-C8EF58764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6B900B-23E3-4C1A-944B-C6828C3F0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B26E94-D299-42A2-A2D6-5EEC752B5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35A2B-9506-4390-8441-D3F90FA2D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D9FED-0F3A-4B12-A934-42DB72B4D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15908-55B9-4F79-8750-AC5FA3FF8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44105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新材料科学与技术研究与应用环境友好型策略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新材料科学与技术概述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环境友好型策略在新材料研究中的应用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新材料的环境影响评价与风险管理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环境友好型新材料的研究与应用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环境保护压力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随着工业化和城市化的快速发展，环境污染和资源消耗问题日益严重，对新材料的研究和应用提出了更高的环保要求。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新材料作为高新技术的基础和先导，其发展趋势正朝着环境友好、高性能、多功能等方向发展。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可持续发展的需求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实现经济、社会和环境的可持续发展已成为全球共识，发展环境友好型新材料是实现这一目标的重要途径。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探索新材料的环保合成方法和应用技术。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研究新材料在环境治理和生态保护中的应用潜力。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35" r="13635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促进新材料产业与环境保护的协调发展。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1405" r="11405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8446" r="8446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新材料的环保合成技术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研究低污染、低能耗、高效率的新材料合成方法和技术，如生物合成、绿色化学合成等。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新材料的环境性能评价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对新材料的环保性能进行系统评价，包括毒性、生物降解性、资源消耗等方面的指标。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新材料在环境治理中的应用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研究新材料在大气、水、土壤等环境治理领域的应用技术，如吸附、催化、分离等。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新材料在生态保护中的应用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探索新材料在生态修复、生物多样性保护等方面的应用潜力，如生物材料、仿生材料等。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新材料科学与技术概述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新材料是指具有优异性能和特殊功能的材料，或是采用新技术、新工艺制备的材料，其性能优于传统材料，能够满足现代科技和工业发展的需求。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新材料可以按照不同的标准进行分类，如按照应用领域可分为信息材料、能源材料、生物医用材料、生态环境材料等；按照性能可分为结构材料和功能材料等。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新材料的研究已经取得了显著的进展，在各个领域都有广泛的应用。例如，在信息领域，石墨烯、碳纳米管等新型纳米材料在电子器件、传感器等方面展现出优异的性能；在能源领域，太阳能电池、燃料电池等新型能源材料为清洁能源的发展提供了有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未来，新材料的研究将更加注重跨学科、跨领域的交叉融合，推动多学科协同创新和集成创新。同时，随着人工智能、大数据等技术的不断发展，新材料的研究和应用将更加智能化、精准化。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研究现状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新材料的研究现状与发展趋势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新材料在信息领域的应用主要包括电子器件、传感器、光电器件等方面。例如，石墨烯具有优异的导电性能和机械性能，可用于制备高性能的电子器件；碳纳米管可用于制备高灵敏度的气体传感器和生物传感器。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在能源领域的应用主要包括太阳能电池、燃料电池、储能材料等方面。例如，钙钛矿太阳能电池具有高效率、低成本等优点，是未来太阳能利用的重要方向之一；燃料电池是一种高效、清洁的能源转换装置，其关键材料如催化剂、电解质等都需要新材料的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在生物医用领域的应用主要包括生物相容性材料、药物载体、组织工程支架等方面。例如，聚乳酸等生物可降解材料可用于制备药物载体和组织工程支架，它们在体内能够逐渐降解并被机体吸收或排出体外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信息领域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生物医用领域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环境友好型策略在新材料研究中的应用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环境友好型策略是指通过采用环保、可持续的技术和方法，减少对环境的负面影响，促进人与自然的和谐共生的策略。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该策略强调在经济发展和社会进步的同时，注重环境保护和生态平衡，倡导资源节约、环境友好的生产方式和消费模式。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环境友好型策略的定义与内涵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https://d.book118.com/168044105007006036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2024-09-15T03:47:29.525</cp:lastPrinted>
  <dcterms:created xsi:type="dcterms:W3CDTF">2024-09-14T19:47:29Z</dcterms:created>
  <dcterms:modified xsi:type="dcterms:W3CDTF">2024-09-14T19:47:31Z</dcterms:modified>
</cp:coreProperties>
</file>